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notesSlides/notesSlide1.xml" ContentType="application/vnd.openxmlformats-officedocument.presentationml.notesSlide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4"/>
  </p:sldMasterIdLst>
  <p:notesMasterIdLst>
    <p:notesMasterId r:id="rId21"/>
  </p:notesMasterIdLst>
  <p:sldIdLst>
    <p:sldId id="299" r:id="rId5"/>
    <p:sldId id="283" r:id="rId6"/>
    <p:sldId id="298" r:id="rId7"/>
    <p:sldId id="293" r:id="rId8"/>
    <p:sldId id="302" r:id="rId9"/>
    <p:sldId id="303" r:id="rId10"/>
    <p:sldId id="304" r:id="rId11"/>
    <p:sldId id="294" r:id="rId12"/>
    <p:sldId id="301" r:id="rId13"/>
    <p:sldId id="297" r:id="rId14"/>
    <p:sldId id="300" r:id="rId15"/>
    <p:sldId id="309" r:id="rId16"/>
    <p:sldId id="307" r:id="rId17"/>
    <p:sldId id="311" r:id="rId18"/>
    <p:sldId id="313" r:id="rId19"/>
    <p:sldId id="306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BF5F"/>
    <a:srgbClr val="047954"/>
    <a:srgbClr val="006600"/>
    <a:srgbClr val="DDA83D"/>
    <a:srgbClr val="F6DD99"/>
    <a:srgbClr val="A674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81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6T18:41:31.324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6T18:38:33.529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0,'1325'0,"-1247"1,-2 2,131 23,-121-7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6T18:38:38.171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1,'53'0,"76"0,171 19,-162-7,258-9,-191-6,985 3,-1161 2,1 0,44 11,-43-7,63 4,937-8,-498-5,1167 3,-1657-2,77-12,-76 7,71-3,9 10,-83 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6T18:40:12.923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31 227,'5'1,"-1"0,1 0,-1 1,1-1,-1 1,1 0,-1 0,0 1,8 5,22 11,21-2,1-3,1-2,0-2,0-3,1-3,80-3,175 12,-15 0,247-14,-523-1,0 0,-1-2,1-1,37-13,1 1,-44 13,-4 1,0 0,-1 0,1-2,21-9,-30 12,0-1,0 1,0-1,0 1,0-1,-1 0,1 0,-1 0,1 0,-1 0,0-1,-1 1,1 0,-1-1,1 0,-1 1,0-1,0 0,0-6,1-1,-1-1,0 0,-1 1,0-1,-1 1,0-1,-4-13,4 21,0 1,0-1,-1 1,1-1,-1 1,0 0,0 0,0 0,0 0,-1 0,1 0,-1 1,0-1,1 1,-1-1,-1 1,1 0,0 1,0-1,-1 0,1 1,-1 0,1-1,-1 2,1-1,-6 0,-44-3,0 2,-98 10,134-7,-175 24,123-13,-132 4,-925-17,1072-5,43 4,-1 1,1 0,-23 0,33 1,-1 1,1-1,0 0,-1 1,1-1,0 1,-1-1,1 1,0-1,-1 1,1 0,0 0,0 0,0 0,0 0,0 0,0 0,0 0,0 0,0 0,1 0,-1 0,0 1,0 1,0 1,0 1,0-1,0 0,0 0,1 1,0-1,0 0,1 6,1 6,1-1,1 1,7 20,-11-36,0 0,0 0,0 0,0-1,0 1,1 0,-1 0,0 0,0 0,0 0,0 0,0 0,0 0,0 0,0 0,0 0,0 0,0 0,1 0,-1 0,0 0,0 0,0 0,0 0,0 0,0 0,0 0,0 0,1 0,-1 0,0 0,0 0,0 0,0 0,0 0,0 0,0 0,0 0,0 0,0 0,1 0,-1 0,0 0,0 0,0 0,0 1,0-1,0 0,0 0,0 0,0 0,0 0,0 0,0 0,0 0,0 0,0 0,0 1,0-1,0 0,0 0,0 0,0 0,4-13,-1-20,-3 25,0-1,0 0,0 0,1 0,0 0,1 0,5-17,-5 23,-1 1,0-1,1 1,0 0,0 0,0 0,0-1,0 2,0-1,0 0,1 0,-1 1,1-1,-1 1,1 0,-1 0,1 0,0 0,0 0,-1 1,1-1,0 1,0-1,0 1,0 0,5 1,16 1,1 0,34 10,-31-7,49 5,264-11,-260-12,-57 8,51-4,26 8,-22 1,100-14,-105 7,119 3,-154 5,-30-2,-1 0,1 0,-1-1,1 0,-1 0,0-1,13-6,-14 5,0 1,0 0,0 1,1-1,-1 2,1-1,-1 1,1 0,0 0,11 1,3 4,-3-1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6T18:40:28.458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2,'116'-1,"129"3,-138 10,-63-5,52 0,1294-8,-1373 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6T18:40:36.785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5 55,'144'2,"158"-5,-199-9,-64 6,52-2,539 9,-604-2,0-2,25-6,33-2,-12 7,100 6,-150 0,0 1,-1 1,1 0,-1 2,0 0,-1 2,1 0,-1 1,21 13,-39-20,1-1,-1 1,1 0,-1 0,0 0,0 0,0 0,0 1,0-1,0 1,-1-1,1 1,1 4,-2-6,-1 1,0-1,0 1,1 0,-1-1,0 1,0 0,0-1,-1 1,1-1,0 1,-1 0,1-1,-1 1,1-1,-1 1,0-1,-1 3,-1 0,0-1,0 1,-1-1,0 1,1-1,-1-1,0 1,-1 0,1-1,0 0,-1 0,1 0,-1-1,-9 3,-19 0,1-1,-1-1,0-2,0-1,0-2,-42-9,22 4,-69-1,86 9,-1 1,1 2,-52 10,59-8,-1-1,-32 0,-35 5,-17 3,0-5,-135-8,78-2,-164 3,330 0,1 0,0-1,0 1,0-1,0 0,0 0,0 0,0-1,1 1,-1-1,0 0,1 0,-1 0,1 0,-6-6,7 6,0 0,0-1,1 1,-1 0,0-1,1 1,0-1,0 1,0-1,0 0,0 1,0-1,1 0,-1 0,1 0,0 0,0 1,0-1,0 0,0 0,1 0,-1 0,3-5,-2 6,1-1,-1 0,1 0,0 1,0-1,0 1,1 0,-1-1,0 1,1 0,-1 0,1 1,0-1,0 1,-1-1,1 1,0 0,6-2,62-13,-59 14,205-20,-154 14,1 2,128 7,-70 2,688-3,-753 5,-37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6T18:40:47.679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27,'546'0,"-518"-1,-1-2,30-6,-28 3,48-2,106 9,-167-1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6T18:40:50.883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28,'676'0,"-638"-2,54-9,-51 5,40-2,-45 8,-5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6T18:40:59.716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29,'136'2,"147"-5,-191-9,-55 6,45-2,825 7,-444 3,905-2,-1322 3,0 1,58 14,-3-1,87 6,1-9,233-12,-151-33,-77 5,-154 22,14-2,-1 3,70 4,32 12,388 16,-418-28,193-13,-283 8,0 1,50 3,-83 2,-14 1,-21 2,-18-2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6T18:41:03.845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0,'3284'0,"-3238"2,0 3,0 1,53 16,-59-14,15 0,1-2,0-3,86-7,-27 1,461 3,-545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6T18:41:09.609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0,'1'4,"-1"0,2 1,-1-1,0 0,1 0,0 0,0-1,0 1,5 6,10 23,-12-18,1 0,1 0,0-1,13 20,-16-29,0 0,0 0,1 0,-1-1,1 1,0-1,1 0,-1-1,0 1,1-1,0 0,0 0,0-1,10 3,35 3,0-1,1-3,-1-3,79-6,-25 1,631 4,-619 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6T18:38:05.801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36,'0'-2,"1"0,0 0,-1 0,1 1,0-1,0 0,0 1,0-1,0 0,0 1,0-1,1 1,-1 0,1-1,-1 1,1 0,0 0,-1 0,1 0,0 0,0 0,-1 0,1 1,0-1,0 1,0-1,0 1,0 0,0-1,0 1,0 0,3 1,85-1,-63 1,214 16,-15-1,679-14,-464-3,-392 3,69 11,27 2,887-11,-524-7,2381 3,-2860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6T18:41:16.206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0,'116'2,"117"17,-132-11,148-8,-106-2,3004 2,-3120 1,0 2,30 6,-28-3,45 2,751-6,-397-5,640 3,-1094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6T18:41:21.745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1 108,'205'-14,"-7"0,523 15,-394 13,19 0,1866-16,-1159 3,-1006-3,52-9,21-2,-104 11,-2-1,1 0,0-1,-1-1,19-7,38-12,-49 19,7-2,1 1,49-4,-70 10,0 0,0 0,0 1,-1 0,1 1,0 0,-1 0,1 1,-1 0,1 1,-1-1,0 2,10 6,-9-5,1 0,0 0,0-1,1 0,0-1,-1 0,1-1,1 0,-1-1,0 0,1-1,-1 0,1-1,-1 0,22-3,-44 2,-4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6T18:41:25.198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50,'169'0,"677"-22,-739 9,-74 7,2 2,-1 1,0 2,0 1,39 5,-30 0,50 0,-53-4,-12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6T18:41:27.247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0,'4'0,"11"0,7 0,0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9:14:49.064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9:14:50.172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9:14:56.838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58,'94'2,"-43"0,102-8,-81-12,-59 14,-1 1,1-1,-1 2,1 0,0 0,0 2,22 0,370 10,-252-12,66-12,8 0,1661 15,-1855-1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9:15:06.063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1,'14'0,"1"0,-1 1,0 0,0 1,0 1,0 0,24 9,-4-1,0-2,0-2,1-1,0-2,40 1,40 4,20 2,192-9,-152-4,-139 2,-8 1,0-1,0 0,0-3,0 0,-1-2,0 0,31-12,-47 14,0 1,0 0,0 1,1 0,-1 1,0 0,0 1,1 0,15 3,29 2,744-2,-414-7,952 3,-1314 1,0 2,34 7,36 3,310-11,-208-3,-138 6,-38 1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9:15:09.806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0,'6'1,"0"-1,0 1,0 0,-1 0,1 0,-1 1,11 4,-6-3,29 8,0-1,1-2,0-2,0-2,55-1,1015-5,-1088 2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9:15:40.003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35,'58'-22,"-7"15,0 3,0 2,54 5,-6 0,-73-1,0 0,33 9,-32-6,52 4,739-7,-397-4,-360 2,-31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6T18:38:13.187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27,'768'0,"-756"0,0 0,1-1,-1-1,0 0,0 0,0-1,13-6,-7 2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9:15:43.925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1,'4071'0,"-4044"0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9:15:49.409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1,'31'2,"58"10,15 1,164-12,-143-2,-99 3,0 1,0 1,-1 1,26 8,54 11,-13-16,163-8,-105-3,-52 3,286 11,439 9,-531-23,322 3,-558-3,-1-2,67-16,-63 10,0 2,64 0,1427 8,-665 4,-802-4,101 2,-154 2,0 0,0 2,0 1,30 11,-25-9,0-1,0-1,1-2,-1-2,1-1,48-5,-2 2,1307 2,-1279-4,-54 1,61 4,7-6,-114 7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9:16:52.547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31,'0'-1,"1"-1,-1 1,0 0,1 0,-1 0,1 0,0 1,-1-1,1 0,0 0,-1 0,1 0,0 0,0 1,0-1,0 0,0 1,-1-1,1 1,0-1,0 1,1 0,-1-1,0 1,0 0,0-1,0 1,1 0,39-5,-35 5,453-6,-250 9,891-3,-1029 5,-46 1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9:17:00.074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1,'27'2,"1"1,-1 2,0 1,34 12,22 4,-19-10,1-3,79 2,137-12,-106-2,156 17,22 0,443-14,-761 2,0 1,0 3,0 0,65 23,-13-4,-44-17,1-3,0-1,0-2,0-2,59-8,-83 6,0-2,0 0,31-13,7 0,-55 16,0 0,0 0,0 1,0-1,0 1,0 0,0 0,0 0,0 0,0 0,0 1,0 0,0-1,0 1,0 0,0 0,0 1,-1-1,1 1,4 3,3 6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9:17:27.546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53,'28'-22,"-21"18,1 0,0 0,0 0,0 1,0 1,0-1,1 1,-1 0,1 1,0 0,-1 1,1-1,9 2,13 3,-1 1,43 12,-42-9,60 9,371-12,-243-9,1176 4,-1209 15,-3-1,-124-9,-37 1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9:17:33.567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0,'61'3,"65"11,-83-8,114 21,-100-14,0-4,1-2,61 0,395-9,-490 3,0 1,35 9,35 2,513-9,-312-7,1262 3,-1531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9:17:45.386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30,'0'0,"0"-1,-1 0,1 1,1-1,-1 1,0-1,0 0,0 1,0-1,0 1,1-1,-1 0,0 1,0-1,1 1,-1-1,0 1,1-1,-1 1,1-1,-1 1,0 0,1-1,-1 1,1-1,0 1,-1 0,1 0,-1-1,1 1,-1 0,1 0,0 0,-1-1,2 1,27 5,26 22,-16-2,-27-16,0 0,1-1,0-1,0 0,1-1,0 0,0-1,0-1,1 0,-1-1,28 3,-20-7,0-1,-1-1,24-5,37-5,-19 7,111-26,-121 23,0 2,0 2,105 6,28-3,-95-11,10-1,55-2,-105 10,62-3,157 9,-104 3,795-3,-874 4,117 21,-121-13,147 5,748-20,-570 4,-355 1,56 10,46 2,-145-14,50 0,0 3,61 10,-40-3,0-4,132-8,-70 0,-42 4,118 17,-122-11,163-7,-114-4,-28 3,596-16,86 2,-502 17,1228-3,-1510-1,0-1,0 0,18-6,-23 5,0 0,0 1,1 1,-1-1,1 2,-1 0,15 1,-6 4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9:17:56.955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61,'17'-1,"0"-1,-1 0,23-7,39-5,20 10,92-9,-93 3,1 5,104 7,-53 0,20 12,4 1,-140-14,61 12,-59-7,57 2,2046-7,-1003-3,-1121 3,-1 1,1 0,-1 1,1 0,-1 1,17 8,-12-5,-1-1,29 5,-19-7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9:18:42.154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60,'0'-1,"0"0,1 0,-1 0,0 0,1 0,-1 0,1 0,0 0,-1 0,1 0,0 1,-1-1,1 0,0 0,0 1,0-1,0 1,0-1,0 0,0 1,-1 0,1-1,1 1,-1 0,0-1,0 1,2 0,34-5,-31 4,79-4,-36 2,55-9,-35 3,0 4,131 5,-74 3,643-3,-721 2,59 11,35 1,530-13,-325-3,-316 2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9:18:50.745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3,'78'0,"142"17,-95-5,-79-9,53 10,-39-5,-1-2,1-3,77-7,-20 2,3128 2,-3233-1,1-1,-1 0,0 0,24-9,29-5,-7 6,-30 5,50-3,-12 7,191 4,-232 1,-6 2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6T18:38:16.205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98,'860'0,"-834"-2,0-1,0-1,0-1,-1-1,0-1,33-14,-33 11,2 1,-1 1,1 1,0 1,40-3,374 9,-197 3,-212-3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9:19:21.639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0,'20'2,"-1"0,0 1,0 2,0-1,0 2,31 14,-28-10,0-2,0-1,1-1,29 5,42-5,110-8,-58-1,1700 3,-1836-1,0-1,0 1,0-2,0 1,0-2,-1 1,15-8,-12 6,2-1,-1 2,17-5,26 3,0 1,0 3,59 6,7 0,28-4,-137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1-06T19:19:53.367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29,'1092'0,"-1059"-1,60-12,-58 7,58-2,1504 9,-1565 1,-1 1,0 2,44 12,39 7,-97-21,0 1,0 0,31 15,-33-13,1 0,0-1,0 0,26 3,26-3,-1-3,81-9,124 5,-130 5,2223-3,-2041 14,23 0,-293-14,-4 0,0-1,96-15,-110 10,0 2,65 2,-65 2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6T18:38:18.282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0,'419'17,"-23"0,-355-15,61 10,28 3,412-13,-282-4,-224 2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6T18:38:23.275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0,'1387'0,"-1193"16,-29-2,-106-12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6T18:38:26.215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0,'133'18,"166"1,138-21,-165-1,-154 3,-86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6T18:38:29.493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0,'1'2,"-1"-1,1 0,-1 1,1-1,0 1,0-1,0 0,0 0,0 1,0-1,0 0,1 0,-1 0,0 0,0 0,1 0,-1-1,1 1,-1 0,1-1,-1 1,1-1,0 1,-1-1,1 0,-1 1,4-1,53 5,-51-4,309 1,-167-4,-119 2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6T18:38:31.392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35,'0'-2,"1"1,-1 0,1 0,-1 0,1 0,-1 0,1 0,0 0,0 0,-1 0,1 0,0 0,0 0,0 0,0 1,0-1,0 0,0 1,0-1,1 1,-1-1,0 1,0-1,0 1,1 0,-1-1,2 1,42-6,-38 6,465-7,-259 11,-182-4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9D273C-162E-4760-836A-ED73761C7015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904BA9-8399-49DC-B9AB-8A1E33DF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720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904BA9-8399-49DC-B9AB-8A1E33DF708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718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0E2CB-2CEC-47AE-9DBD-5C88954FC802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7C56F-AB26-4C14-8E96-C43AEBC7D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958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0E2CB-2CEC-47AE-9DBD-5C88954FC802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7C56F-AB26-4C14-8E96-C43AEBC7D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768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0E2CB-2CEC-47AE-9DBD-5C88954FC802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7C56F-AB26-4C14-8E96-C43AEBC7D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190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0E2CB-2CEC-47AE-9DBD-5C88954FC802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7C56F-AB26-4C14-8E96-C43AEBC7D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238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0E2CB-2CEC-47AE-9DBD-5C88954FC802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7C56F-AB26-4C14-8E96-C43AEBC7D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075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0E2CB-2CEC-47AE-9DBD-5C88954FC802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7C56F-AB26-4C14-8E96-C43AEBC7D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8054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0E2CB-2CEC-47AE-9DBD-5C88954FC802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7C56F-AB26-4C14-8E96-C43AEBC7D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622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0E2CB-2CEC-47AE-9DBD-5C88954FC802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7C56F-AB26-4C14-8E96-C43AEBC7D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0199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0E2CB-2CEC-47AE-9DBD-5C88954FC802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7C56F-AB26-4C14-8E96-C43AEBC7D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648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0E2CB-2CEC-47AE-9DBD-5C88954FC802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7C56F-AB26-4C14-8E96-C43AEBC7D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032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0E2CB-2CEC-47AE-9DBD-5C88954FC802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7C56F-AB26-4C14-8E96-C43AEBC7D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349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0E2CB-2CEC-47AE-9DBD-5C88954FC802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7C56F-AB26-4C14-8E96-C43AEBC7D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802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0E2CB-2CEC-47AE-9DBD-5C88954FC802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7C56F-AB26-4C14-8E96-C43AEBC7D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801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0E2CB-2CEC-47AE-9DBD-5C88954FC802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7C56F-AB26-4C14-8E96-C43AEBC7D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884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0E2CB-2CEC-47AE-9DBD-5C88954FC802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7C56F-AB26-4C14-8E96-C43AEBC7D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472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0E2CB-2CEC-47AE-9DBD-5C88954FC802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7C56F-AB26-4C14-8E96-C43AEBC7D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3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A480E2CB-2CEC-47AE-9DBD-5C88954FC802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02E7C56F-AB26-4C14-8E96-C43AEBC7D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347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A480E2CB-2CEC-47AE-9DBD-5C88954FC802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02E7C56F-AB26-4C14-8E96-C43AEBC7D6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8448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  <p:sldLayoutId id="2147483806" r:id="rId14"/>
    <p:sldLayoutId id="2147483807" r:id="rId15"/>
    <p:sldLayoutId id="2147483808" r:id="rId16"/>
    <p:sldLayoutId id="214748380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0.png"/><Relationship Id="rId18" Type="http://schemas.openxmlformats.org/officeDocument/2006/relationships/customXml" Target="../ink/ink8.xml"/><Relationship Id="rId26" Type="http://schemas.openxmlformats.org/officeDocument/2006/relationships/customXml" Target="../ink/ink12.xml"/><Relationship Id="rId39" Type="http://schemas.openxmlformats.org/officeDocument/2006/relationships/image" Target="../media/image340.png"/><Relationship Id="rId21" Type="http://schemas.openxmlformats.org/officeDocument/2006/relationships/image" Target="../media/image250.png"/><Relationship Id="rId34" Type="http://schemas.openxmlformats.org/officeDocument/2006/relationships/customXml" Target="../ink/ink16.xml"/><Relationship Id="rId42" Type="http://schemas.openxmlformats.org/officeDocument/2006/relationships/customXml" Target="../ink/ink20.xml"/><Relationship Id="rId47" Type="http://schemas.openxmlformats.org/officeDocument/2006/relationships/image" Target="../media/image380.png"/><Relationship Id="rId7" Type="http://schemas.openxmlformats.org/officeDocument/2006/relationships/image" Target="../media/image180.png"/><Relationship Id="rId2" Type="http://schemas.openxmlformats.org/officeDocument/2006/relationships/image" Target="../media/image1.jpeg"/><Relationship Id="rId16" Type="http://schemas.openxmlformats.org/officeDocument/2006/relationships/customXml" Target="../ink/ink7.xml"/><Relationship Id="rId29" Type="http://schemas.openxmlformats.org/officeDocument/2006/relationships/image" Target="../media/image290.png"/><Relationship Id="rId11" Type="http://schemas.openxmlformats.org/officeDocument/2006/relationships/image" Target="../media/image200.png"/><Relationship Id="rId24" Type="http://schemas.openxmlformats.org/officeDocument/2006/relationships/customXml" Target="../ink/ink11.xml"/><Relationship Id="rId32" Type="http://schemas.openxmlformats.org/officeDocument/2006/relationships/customXml" Target="../ink/ink15.xml"/><Relationship Id="rId37" Type="http://schemas.openxmlformats.org/officeDocument/2006/relationships/image" Target="../media/image330.png"/><Relationship Id="rId40" Type="http://schemas.openxmlformats.org/officeDocument/2006/relationships/customXml" Target="../ink/ink19.xml"/><Relationship Id="rId45" Type="http://schemas.openxmlformats.org/officeDocument/2006/relationships/image" Target="../media/image370.png"/><Relationship Id="rId5" Type="http://schemas.openxmlformats.org/officeDocument/2006/relationships/image" Target="../media/image23.png"/><Relationship Id="rId15" Type="http://schemas.openxmlformats.org/officeDocument/2006/relationships/image" Target="../media/image220.png"/><Relationship Id="rId23" Type="http://schemas.openxmlformats.org/officeDocument/2006/relationships/image" Target="../media/image260.png"/><Relationship Id="rId28" Type="http://schemas.openxmlformats.org/officeDocument/2006/relationships/customXml" Target="../ink/ink13.xml"/><Relationship Id="rId36" Type="http://schemas.openxmlformats.org/officeDocument/2006/relationships/customXml" Target="../ink/ink17.xml"/><Relationship Id="rId49" Type="http://schemas.openxmlformats.org/officeDocument/2006/relationships/image" Target="../media/image390.png"/><Relationship Id="rId10" Type="http://schemas.openxmlformats.org/officeDocument/2006/relationships/customXml" Target="../ink/ink4.xml"/><Relationship Id="rId19" Type="http://schemas.openxmlformats.org/officeDocument/2006/relationships/image" Target="../media/image24.png"/><Relationship Id="rId31" Type="http://schemas.openxmlformats.org/officeDocument/2006/relationships/image" Target="../media/image300.png"/><Relationship Id="rId44" Type="http://schemas.openxmlformats.org/officeDocument/2006/relationships/customXml" Target="../ink/ink21.xml"/><Relationship Id="rId4" Type="http://schemas.openxmlformats.org/officeDocument/2006/relationships/image" Target="../media/image22.png"/><Relationship Id="rId9" Type="http://schemas.openxmlformats.org/officeDocument/2006/relationships/image" Target="../media/image190.png"/><Relationship Id="rId14" Type="http://schemas.openxmlformats.org/officeDocument/2006/relationships/customXml" Target="../ink/ink6.xml"/><Relationship Id="rId22" Type="http://schemas.openxmlformats.org/officeDocument/2006/relationships/customXml" Target="../ink/ink10.xml"/><Relationship Id="rId27" Type="http://schemas.openxmlformats.org/officeDocument/2006/relationships/image" Target="../media/image280.png"/><Relationship Id="rId30" Type="http://schemas.openxmlformats.org/officeDocument/2006/relationships/customXml" Target="../ink/ink14.xml"/><Relationship Id="rId35" Type="http://schemas.openxmlformats.org/officeDocument/2006/relationships/image" Target="../media/image320.png"/><Relationship Id="rId43" Type="http://schemas.openxmlformats.org/officeDocument/2006/relationships/image" Target="../media/image360.png"/><Relationship Id="rId48" Type="http://schemas.openxmlformats.org/officeDocument/2006/relationships/customXml" Target="../ink/ink23.xml"/><Relationship Id="rId8" Type="http://schemas.openxmlformats.org/officeDocument/2006/relationships/customXml" Target="../ink/ink3.xml"/><Relationship Id="rId3" Type="http://schemas.openxmlformats.org/officeDocument/2006/relationships/image" Target="../media/image9.png"/><Relationship Id="rId12" Type="http://schemas.openxmlformats.org/officeDocument/2006/relationships/customXml" Target="../ink/ink5.xml"/><Relationship Id="rId17" Type="http://schemas.openxmlformats.org/officeDocument/2006/relationships/image" Target="../media/image230.png"/><Relationship Id="rId25" Type="http://schemas.openxmlformats.org/officeDocument/2006/relationships/image" Target="../media/image270.png"/><Relationship Id="rId33" Type="http://schemas.openxmlformats.org/officeDocument/2006/relationships/image" Target="../media/image310.png"/><Relationship Id="rId38" Type="http://schemas.openxmlformats.org/officeDocument/2006/relationships/customXml" Target="../ink/ink18.xml"/><Relationship Id="rId46" Type="http://schemas.openxmlformats.org/officeDocument/2006/relationships/customXml" Target="../ink/ink22.xml"/><Relationship Id="rId20" Type="http://schemas.openxmlformats.org/officeDocument/2006/relationships/customXml" Target="../ink/ink9.xml"/><Relationship Id="rId41" Type="http://schemas.openxmlformats.org/officeDocument/2006/relationships/image" Target="../media/image350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29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2.png"/><Relationship Id="rId18" Type="http://schemas.openxmlformats.org/officeDocument/2006/relationships/customXml" Target="../ink/ink25.xml"/><Relationship Id="rId26" Type="http://schemas.openxmlformats.org/officeDocument/2006/relationships/image" Target="../media/image420.png"/><Relationship Id="rId39" Type="http://schemas.openxmlformats.org/officeDocument/2006/relationships/customXml" Target="../ink/ink36.xml"/><Relationship Id="rId21" Type="http://schemas.openxmlformats.org/officeDocument/2006/relationships/customXml" Target="../ink/ink27.xml"/><Relationship Id="rId34" Type="http://schemas.openxmlformats.org/officeDocument/2006/relationships/image" Target="../media/image46.png"/><Relationship Id="rId42" Type="http://schemas.openxmlformats.org/officeDocument/2006/relationships/image" Target="../media/image50.png"/><Relationship Id="rId47" Type="http://schemas.openxmlformats.org/officeDocument/2006/relationships/customXml" Target="../ink/ink40.xml"/><Relationship Id="rId50" Type="http://schemas.openxmlformats.org/officeDocument/2006/relationships/image" Target="../media/image54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6" Type="http://schemas.openxmlformats.org/officeDocument/2006/relationships/customXml" Target="../ink/ink24.xml"/><Relationship Id="rId29" Type="http://schemas.openxmlformats.org/officeDocument/2006/relationships/customXml" Target="../ink/ink31.xml"/><Relationship Id="rId11" Type="http://schemas.openxmlformats.org/officeDocument/2006/relationships/image" Target="../media/image40.png"/><Relationship Id="rId24" Type="http://schemas.openxmlformats.org/officeDocument/2006/relationships/image" Target="../media/image410.png"/><Relationship Id="rId32" Type="http://schemas.openxmlformats.org/officeDocument/2006/relationships/image" Target="../media/image45.png"/><Relationship Id="rId37" Type="http://schemas.openxmlformats.org/officeDocument/2006/relationships/customXml" Target="../ink/ink35.xml"/><Relationship Id="rId40" Type="http://schemas.openxmlformats.org/officeDocument/2006/relationships/image" Target="../media/image49.png"/><Relationship Id="rId45" Type="http://schemas.openxmlformats.org/officeDocument/2006/relationships/customXml" Target="../ink/ink39.xml"/><Relationship Id="rId5" Type="http://schemas.openxmlformats.org/officeDocument/2006/relationships/image" Target="../media/image34.png"/><Relationship Id="rId15" Type="http://schemas.openxmlformats.org/officeDocument/2006/relationships/image" Target="../media/image9.png"/><Relationship Id="rId23" Type="http://schemas.openxmlformats.org/officeDocument/2006/relationships/customXml" Target="../ink/ink28.xml"/><Relationship Id="rId28" Type="http://schemas.openxmlformats.org/officeDocument/2006/relationships/image" Target="../media/image430.png"/><Relationship Id="rId36" Type="http://schemas.openxmlformats.org/officeDocument/2006/relationships/image" Target="../media/image47.png"/><Relationship Id="rId49" Type="http://schemas.openxmlformats.org/officeDocument/2006/relationships/customXml" Target="../ink/ink41.xml"/><Relationship Id="rId10" Type="http://schemas.openxmlformats.org/officeDocument/2006/relationships/image" Target="../media/image39.png"/><Relationship Id="rId19" Type="http://schemas.openxmlformats.org/officeDocument/2006/relationships/customXml" Target="../ink/ink26.xml"/><Relationship Id="rId31" Type="http://schemas.openxmlformats.org/officeDocument/2006/relationships/customXml" Target="../ink/ink32.xml"/><Relationship Id="rId44" Type="http://schemas.openxmlformats.org/officeDocument/2006/relationships/image" Target="../media/image51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Relationship Id="rId22" Type="http://schemas.openxmlformats.org/officeDocument/2006/relationships/image" Target="../media/image400.png"/><Relationship Id="rId27" Type="http://schemas.openxmlformats.org/officeDocument/2006/relationships/customXml" Target="../ink/ink30.xml"/><Relationship Id="rId30" Type="http://schemas.openxmlformats.org/officeDocument/2006/relationships/image" Target="../media/image44.png"/><Relationship Id="rId35" Type="http://schemas.openxmlformats.org/officeDocument/2006/relationships/customXml" Target="../ink/ink34.xml"/><Relationship Id="rId43" Type="http://schemas.openxmlformats.org/officeDocument/2006/relationships/customXml" Target="../ink/ink38.xml"/><Relationship Id="rId48" Type="http://schemas.openxmlformats.org/officeDocument/2006/relationships/image" Target="../media/image53.png"/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12" Type="http://schemas.openxmlformats.org/officeDocument/2006/relationships/image" Target="../media/image41.png"/><Relationship Id="rId17" Type="http://schemas.openxmlformats.org/officeDocument/2006/relationships/image" Target="../media/image381.png"/><Relationship Id="rId25" Type="http://schemas.openxmlformats.org/officeDocument/2006/relationships/customXml" Target="../ink/ink29.xml"/><Relationship Id="rId33" Type="http://schemas.openxmlformats.org/officeDocument/2006/relationships/customXml" Target="../ink/ink33.xml"/><Relationship Id="rId38" Type="http://schemas.openxmlformats.org/officeDocument/2006/relationships/image" Target="../media/image48.png"/><Relationship Id="rId46" Type="http://schemas.openxmlformats.org/officeDocument/2006/relationships/image" Target="../media/image52.png"/><Relationship Id="rId20" Type="http://schemas.openxmlformats.org/officeDocument/2006/relationships/image" Target="../media/image391.png"/><Relationship Id="rId41" Type="http://schemas.openxmlformats.org/officeDocument/2006/relationships/customXml" Target="../ink/ink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svg"/><Relationship Id="rId4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11" Type="http://schemas.openxmlformats.org/officeDocument/2006/relationships/image" Target="../media/image11.sv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customXml" Target="../ink/ink1.xml"/><Relationship Id="rId7" Type="http://schemas.openxmlformats.org/officeDocument/2006/relationships/image" Target="../media/image13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10" Type="http://schemas.openxmlformats.org/officeDocument/2006/relationships/image" Target="../media/image6.svg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48914-807C-82B0-D580-32898AEE4F7F}"/>
              </a:ext>
            </a:extLst>
          </p:cNvPr>
          <p:cNvSpPr txBox="1">
            <a:spLocks/>
          </p:cNvSpPr>
          <p:nvPr/>
        </p:nvSpPr>
        <p:spPr>
          <a:xfrm>
            <a:off x="616014" y="1292455"/>
            <a:ext cx="4986555" cy="4118254"/>
          </a:xfrm>
          <a:prstGeom prst="rect">
            <a:avLst/>
          </a:prstGeom>
          <a:noFill/>
          <a:ln w="12700" cmpd="sng">
            <a:noFill/>
          </a:ln>
        </p:spPr>
        <p:txBody>
          <a:bodyPr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Automated license plate readers</a:t>
            </a:r>
            <a:b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(ALPR)</a:t>
            </a:r>
            <a:b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program overview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56A71A-EB68-AA00-2921-B32652DF83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1642" y="244528"/>
            <a:ext cx="6493900" cy="6368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9142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F595E1-DF5D-2F05-ECD7-015200B07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8D804-969D-B804-FC99-96095763B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144" y="226973"/>
            <a:ext cx="9819142" cy="630278"/>
          </a:xfrm>
        </p:spPr>
        <p:txBody>
          <a:bodyPr>
            <a:no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transparency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3A0EBE9-B0D7-DF08-5C0D-BBE666803D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690" y="1578582"/>
            <a:ext cx="4413156" cy="380304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5C70AB3-5776-9543-DE15-B368E41870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79872" y="7091"/>
            <a:ext cx="1253344" cy="12298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B088C88-FF17-3990-985E-14767201DD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9858" y="333375"/>
            <a:ext cx="5727262" cy="6038850"/>
          </a:xfrm>
          <a:prstGeom prst="rect">
            <a:avLst/>
          </a:prstGeom>
        </p:spPr>
      </p:pic>
      <p:sp>
        <p:nvSpPr>
          <p:cNvPr id="18" name="Speech Bubble: Rectangle 17">
            <a:extLst>
              <a:ext uri="{FF2B5EF4-FFF2-40B4-BE49-F238E27FC236}">
                <a16:creationId xmlns:a16="http://schemas.microsoft.com/office/drawing/2014/main" id="{D81B0411-E1BA-2966-8CAC-C1091A3A77BA}"/>
              </a:ext>
            </a:extLst>
          </p:cNvPr>
          <p:cNvSpPr/>
          <p:nvPr/>
        </p:nvSpPr>
        <p:spPr>
          <a:xfrm>
            <a:off x="1609344" y="5520354"/>
            <a:ext cx="2825830" cy="990497"/>
          </a:xfrm>
          <a:prstGeom prst="wedgeRectCallout">
            <a:avLst>
              <a:gd name="adj1" fmla="val 33042"/>
              <a:gd name="adj2" fmla="val -162276"/>
            </a:avLst>
          </a:prstGeom>
          <a:solidFill>
            <a:srgbClr val="047954"/>
          </a:solidFill>
          <a:ln>
            <a:solidFill>
              <a:srgbClr val="04795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26EC719-C44D-E9E9-3DBA-27785C67F1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3549" t="67160" r="11597" b="25271"/>
          <a:stretch/>
        </p:blipFill>
        <p:spPr>
          <a:xfrm>
            <a:off x="1707316" y="5620512"/>
            <a:ext cx="2620844" cy="751713"/>
          </a:xfrm>
          <a:prstGeom prst="rect">
            <a:avLst/>
          </a:prstGeom>
          <a:ln>
            <a:solidFill>
              <a:srgbClr val="047954"/>
            </a:solidFill>
          </a:ln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12B936E-305D-E77A-69C0-C56DAEF189A5}"/>
              </a:ext>
            </a:extLst>
          </p:cNvPr>
          <p:cNvCxnSpPr>
            <a:cxnSpLocks/>
          </p:cNvCxnSpPr>
          <p:nvPr/>
        </p:nvCxnSpPr>
        <p:spPr>
          <a:xfrm flipV="1">
            <a:off x="3974592" y="857251"/>
            <a:ext cx="3121152" cy="528751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924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F720E9-DB55-482D-681D-04C832150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B932C-29F0-EB8F-4D1E-16B1A5F87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144" y="226973"/>
            <a:ext cx="9819142" cy="630278"/>
          </a:xfrm>
        </p:spPr>
        <p:txBody>
          <a:bodyPr>
            <a:no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transparency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231FE1-718D-6652-88CD-A320569429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9872" y="7091"/>
            <a:ext cx="1253344" cy="12298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4FF1D8E-662E-8808-93BF-0B6C8C4D2D1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235" b="24732"/>
          <a:stretch/>
        </p:blipFill>
        <p:spPr>
          <a:xfrm>
            <a:off x="535246" y="974430"/>
            <a:ext cx="4740627" cy="5316642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29F18D83-B97D-5C70-D0F8-04F70ACA50F2}"/>
              </a:ext>
            </a:extLst>
          </p:cNvPr>
          <p:cNvSpPr/>
          <p:nvPr/>
        </p:nvSpPr>
        <p:spPr>
          <a:xfrm>
            <a:off x="2114655" y="4699800"/>
            <a:ext cx="1903343" cy="544553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FFFF00"/>
              </a:highlight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86BC7E0-0D00-85DA-8A24-6724A58E68C7}"/>
              </a:ext>
            </a:extLst>
          </p:cNvPr>
          <p:cNvGrpSpPr/>
          <p:nvPr/>
        </p:nvGrpSpPr>
        <p:grpSpPr>
          <a:xfrm>
            <a:off x="5936675" y="2932724"/>
            <a:ext cx="5027911" cy="3358348"/>
            <a:chOff x="5936676" y="2481620"/>
            <a:chExt cx="5027911" cy="3358348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94923596-A464-6E28-A1B5-A124F58671B9}"/>
                </a:ext>
              </a:extLst>
            </p:cNvPr>
            <p:cNvGrpSpPr/>
            <p:nvPr/>
          </p:nvGrpSpPr>
          <p:grpSpPr>
            <a:xfrm>
              <a:off x="5936676" y="2481620"/>
              <a:ext cx="5027911" cy="3358348"/>
              <a:chOff x="472825" y="2169472"/>
              <a:chExt cx="4000056" cy="2818381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CD4B633C-BD23-E3D9-FCAF-501B9B9B156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b="11841"/>
              <a:stretch/>
            </p:blipFill>
            <p:spPr>
              <a:xfrm>
                <a:off x="472825" y="2169472"/>
                <a:ext cx="4000056" cy="2818381"/>
              </a:xfrm>
              <a:prstGeom prst="rect">
                <a:avLst/>
              </a:prstGeom>
            </p:spPr>
          </p:pic>
          <mc:AlternateContent xmlns:mc="http://schemas.openxmlformats.org/markup-compatibility/2006" xmlns:p14="http://schemas.microsoft.com/office/powerpoint/2010/main">
            <mc:Choice Requires="p14">
              <p:contentPart p14:bwMode="auto" r:id="rId6">
                <p14:nvContentPartPr>
                  <p14:cNvPr id="12" name="Ink 11">
                    <a:extLst>
                      <a:ext uri="{FF2B5EF4-FFF2-40B4-BE49-F238E27FC236}">
                        <a16:creationId xmlns:a16="http://schemas.microsoft.com/office/drawing/2014/main" id="{FA061E8C-61D6-71EA-B129-F08F48B3C2FD}"/>
                      </a:ext>
                    </a:extLst>
                  </p14:cNvPr>
                  <p14:cNvContentPartPr/>
                  <p14:nvPr/>
                </p14:nvContentPartPr>
                <p14:xfrm>
                  <a:off x="1704630" y="2322990"/>
                  <a:ext cx="1933920" cy="21600"/>
                </p14:xfrm>
              </p:contentPart>
            </mc:Choice>
            <mc:Fallback xmlns="">
              <p:pic>
                <p:nvPicPr>
                  <p:cNvPr id="12" name="Ink 11">
                    <a:extLst>
                      <a:ext uri="{FF2B5EF4-FFF2-40B4-BE49-F238E27FC236}">
                        <a16:creationId xmlns:a16="http://schemas.microsoft.com/office/drawing/2014/main" id="{FA061E8C-61D6-71EA-B129-F08F48B3C2FD}"/>
                      </a:ext>
                    </a:extLst>
                  </p:cNvPr>
                  <p:cNvPicPr/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1690309" y="2292567"/>
                    <a:ext cx="1962276" cy="8214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">
                <p14:nvContentPartPr>
                  <p14:cNvPr id="14" name="Ink 13">
                    <a:extLst>
                      <a:ext uri="{FF2B5EF4-FFF2-40B4-BE49-F238E27FC236}">
                        <a16:creationId xmlns:a16="http://schemas.microsoft.com/office/drawing/2014/main" id="{5378002A-F8A0-19A6-DA3D-4797186C81AE}"/>
                      </a:ext>
                    </a:extLst>
                  </p14:cNvPr>
                  <p14:cNvContentPartPr/>
                  <p14:nvPr/>
                </p14:nvContentPartPr>
                <p14:xfrm>
                  <a:off x="809310" y="3620790"/>
                  <a:ext cx="257040" cy="8280"/>
                </p14:xfrm>
              </p:contentPart>
            </mc:Choice>
            <mc:Fallback xmlns="">
              <p:pic>
                <p:nvPicPr>
                  <p:cNvPr id="14" name="Ink 13">
                    <a:extLst>
                      <a:ext uri="{FF2B5EF4-FFF2-40B4-BE49-F238E27FC236}">
                        <a16:creationId xmlns:a16="http://schemas.microsoft.com/office/drawing/2014/main" id="{5378002A-F8A0-19A6-DA3D-4797186C81AE}"/>
                      </a:ext>
                    </a:extLst>
                  </p:cNvPr>
                  <p:cNvPicPr/>
                  <p:nvPr/>
                </p:nvPicPr>
                <p:blipFill>
                  <a:blip r:embed="rId9"/>
                  <a:stretch>
                    <a:fillRect/>
                  </a:stretch>
                </p:blipFill>
                <p:spPr>
                  <a:xfrm>
                    <a:off x="794982" y="3590123"/>
                    <a:ext cx="285409" cy="6930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">
                <p14:nvContentPartPr>
                  <p14:cNvPr id="15" name="Ink 14">
                    <a:extLst>
                      <a:ext uri="{FF2B5EF4-FFF2-40B4-BE49-F238E27FC236}">
                        <a16:creationId xmlns:a16="http://schemas.microsoft.com/office/drawing/2014/main" id="{A9E6B0E2-7547-EF65-1FCC-79773880F06B}"/>
                      </a:ext>
                    </a:extLst>
                  </p14:cNvPr>
                  <p14:cNvContentPartPr/>
                  <p14:nvPr/>
                </p14:nvContentPartPr>
                <p14:xfrm>
                  <a:off x="819030" y="3837510"/>
                  <a:ext cx="569880" cy="29520"/>
                </p14:xfrm>
              </p:contentPart>
            </mc:Choice>
            <mc:Fallback xmlns="">
              <p:pic>
                <p:nvPicPr>
                  <p:cNvPr id="15" name="Ink 14">
                    <a:extLst>
                      <a:ext uri="{FF2B5EF4-FFF2-40B4-BE49-F238E27FC236}">
                        <a16:creationId xmlns:a16="http://schemas.microsoft.com/office/drawing/2014/main" id="{A9E6B0E2-7547-EF65-1FCC-79773880F06B}"/>
                      </a:ext>
                    </a:extLst>
                  </p:cNvPr>
                  <p:cNvPicPr/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804704" y="3807689"/>
                    <a:ext cx="598245" cy="8946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">
                <p14:nvContentPartPr>
                  <p14:cNvPr id="16" name="Ink 15">
                    <a:extLst>
                      <a:ext uri="{FF2B5EF4-FFF2-40B4-BE49-F238E27FC236}">
                        <a16:creationId xmlns:a16="http://schemas.microsoft.com/office/drawing/2014/main" id="{484D8F3D-AADD-DCB2-B7C8-C32936B59C1F}"/>
                      </a:ext>
                    </a:extLst>
                  </p14:cNvPr>
                  <p14:cNvContentPartPr/>
                  <p14:nvPr/>
                </p14:nvContentPartPr>
                <p14:xfrm>
                  <a:off x="819030" y="3371670"/>
                  <a:ext cx="551880" cy="19800"/>
                </p14:xfrm>
              </p:contentPart>
            </mc:Choice>
            <mc:Fallback xmlns="">
              <p:pic>
                <p:nvPicPr>
                  <p:cNvPr id="16" name="Ink 15">
                    <a:extLst>
                      <a:ext uri="{FF2B5EF4-FFF2-40B4-BE49-F238E27FC236}">
                        <a16:creationId xmlns:a16="http://schemas.microsoft.com/office/drawing/2014/main" id="{484D8F3D-AADD-DCB2-B7C8-C32936B59C1F}"/>
                      </a:ext>
                    </a:extLst>
                  </p:cNvPr>
                  <p:cNvPicPr/>
                  <p:nvPr/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804710" y="3341670"/>
                    <a:ext cx="580233" cy="795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">
                <p14:nvContentPartPr>
                  <p14:cNvPr id="17" name="Ink 16">
                    <a:extLst>
                      <a:ext uri="{FF2B5EF4-FFF2-40B4-BE49-F238E27FC236}">
                        <a16:creationId xmlns:a16="http://schemas.microsoft.com/office/drawing/2014/main" id="{BDA93CF3-9FCC-4D9B-E676-66FB8D200CBE}"/>
                      </a:ext>
                    </a:extLst>
                  </p14:cNvPr>
                  <p14:cNvContentPartPr/>
                  <p14:nvPr/>
                </p14:nvContentPartPr>
                <p14:xfrm>
                  <a:off x="837750" y="3895830"/>
                  <a:ext cx="517320" cy="10080"/>
                </p14:xfrm>
              </p:contentPart>
            </mc:Choice>
            <mc:Fallback xmlns="">
              <p:pic>
                <p:nvPicPr>
                  <p:cNvPr id="17" name="Ink 16">
                    <a:extLst>
                      <a:ext uri="{FF2B5EF4-FFF2-40B4-BE49-F238E27FC236}">
                        <a16:creationId xmlns:a16="http://schemas.microsoft.com/office/drawing/2014/main" id="{BDA93CF3-9FCC-4D9B-E676-66FB8D200CBE}"/>
                      </a:ext>
                    </a:extLst>
                  </p:cNvPr>
                  <p:cNvPicPr/>
                  <p:nvPr/>
                </p:nvPicPr>
                <p:blipFill>
                  <a:blip r:embed="rId15"/>
                  <a:stretch>
                    <a:fillRect/>
                  </a:stretch>
                </p:blipFill>
                <p:spPr>
                  <a:xfrm>
                    <a:off x="823428" y="3865285"/>
                    <a:ext cx="545678" cy="7086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">
                <p14:nvContentPartPr>
                  <p14:cNvPr id="18" name="Ink 17">
                    <a:extLst>
                      <a:ext uri="{FF2B5EF4-FFF2-40B4-BE49-F238E27FC236}">
                        <a16:creationId xmlns:a16="http://schemas.microsoft.com/office/drawing/2014/main" id="{8D3C90E2-02C2-89B2-CEE0-FE341BF261FF}"/>
                      </a:ext>
                    </a:extLst>
                  </p14:cNvPr>
                  <p14:cNvContentPartPr/>
                  <p14:nvPr/>
                </p14:nvContentPartPr>
                <p14:xfrm>
                  <a:off x="837750" y="3847950"/>
                  <a:ext cx="370080" cy="11520"/>
                </p14:xfrm>
              </p:contentPart>
            </mc:Choice>
            <mc:Fallback xmlns="">
              <p:pic>
                <p:nvPicPr>
                  <p:cNvPr id="18" name="Ink 17">
                    <a:extLst>
                      <a:ext uri="{FF2B5EF4-FFF2-40B4-BE49-F238E27FC236}">
                        <a16:creationId xmlns:a16="http://schemas.microsoft.com/office/drawing/2014/main" id="{8D3C90E2-02C2-89B2-CEE0-FE341BF261FF}"/>
                      </a:ext>
                    </a:extLst>
                  </p:cNvPr>
                  <p:cNvPicPr/>
                  <p:nvPr/>
                </p:nvPicPr>
                <p:blipFill>
                  <a:blip r:embed="rId17"/>
                  <a:stretch>
                    <a:fillRect/>
                  </a:stretch>
                </p:blipFill>
                <p:spPr>
                  <a:xfrm>
                    <a:off x="823428" y="3817634"/>
                    <a:ext cx="398438" cy="7184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">
                <p14:nvContentPartPr>
                  <p14:cNvPr id="19" name="Ink 18">
                    <a:extLst>
                      <a:ext uri="{FF2B5EF4-FFF2-40B4-BE49-F238E27FC236}">
                        <a16:creationId xmlns:a16="http://schemas.microsoft.com/office/drawing/2014/main" id="{50382709-E68C-A36A-EB63-10B36C51B4AA}"/>
                      </a:ext>
                    </a:extLst>
                  </p14:cNvPr>
                  <p14:cNvContentPartPr/>
                  <p14:nvPr/>
                </p14:nvContentPartPr>
                <p14:xfrm>
                  <a:off x="837750" y="3600270"/>
                  <a:ext cx="171360" cy="10440"/>
                </p14:xfrm>
              </p:contentPart>
            </mc:Choice>
            <mc:Fallback xmlns="">
              <p:pic>
                <p:nvPicPr>
                  <p:cNvPr id="19" name="Ink 18">
                    <a:extLst>
                      <a:ext uri="{FF2B5EF4-FFF2-40B4-BE49-F238E27FC236}">
                        <a16:creationId xmlns:a16="http://schemas.microsoft.com/office/drawing/2014/main" id="{50382709-E68C-A36A-EB63-10B36C51B4AA}"/>
                      </a:ext>
                    </a:extLst>
                  </p:cNvPr>
                  <p:cNvPicPr/>
                  <p:nvPr/>
                </p:nvPicPr>
                <p:blipFill>
                  <a:blip r:embed="rId19"/>
                  <a:stretch>
                    <a:fillRect/>
                  </a:stretch>
                </p:blipFill>
                <p:spPr>
                  <a:xfrm>
                    <a:off x="823422" y="3570441"/>
                    <a:ext cx="199729" cy="6979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">
                <p14:nvContentPartPr>
                  <p14:cNvPr id="20" name="Ink 19">
                    <a:extLst>
                      <a:ext uri="{FF2B5EF4-FFF2-40B4-BE49-F238E27FC236}">
                        <a16:creationId xmlns:a16="http://schemas.microsoft.com/office/drawing/2014/main" id="{80EF11DB-3025-7C85-1885-F900F26C0486}"/>
                      </a:ext>
                    </a:extLst>
                  </p14:cNvPr>
                  <p14:cNvContentPartPr/>
                  <p14:nvPr/>
                </p14:nvContentPartPr>
                <p14:xfrm>
                  <a:off x="837750" y="3666150"/>
                  <a:ext cx="227880" cy="10800"/>
                </p14:xfrm>
              </p:contentPart>
            </mc:Choice>
            <mc:Fallback xmlns="">
              <p:pic>
                <p:nvPicPr>
                  <p:cNvPr id="20" name="Ink 19">
                    <a:extLst>
                      <a:ext uri="{FF2B5EF4-FFF2-40B4-BE49-F238E27FC236}">
                        <a16:creationId xmlns:a16="http://schemas.microsoft.com/office/drawing/2014/main" id="{80EF11DB-3025-7C85-1885-F900F26C0486}"/>
                      </a:ext>
                    </a:extLst>
                  </p:cNvPr>
                  <p:cNvPicPr/>
                  <p:nvPr/>
                </p:nvPicPr>
                <p:blipFill>
                  <a:blip r:embed="rId21"/>
                  <a:stretch>
                    <a:fillRect/>
                  </a:stretch>
                </p:blipFill>
                <p:spPr>
                  <a:xfrm>
                    <a:off x="823436" y="3635293"/>
                    <a:ext cx="256222" cy="7220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">
                <p14:nvContentPartPr>
                  <p14:cNvPr id="21" name="Ink 20">
                    <a:extLst>
                      <a:ext uri="{FF2B5EF4-FFF2-40B4-BE49-F238E27FC236}">
                        <a16:creationId xmlns:a16="http://schemas.microsoft.com/office/drawing/2014/main" id="{1314CF2A-DEF0-0A2A-287E-C408E2BAE1DA}"/>
                      </a:ext>
                    </a:extLst>
                  </p14:cNvPr>
                  <p14:cNvContentPartPr/>
                  <p14:nvPr/>
                </p14:nvContentPartPr>
                <p14:xfrm>
                  <a:off x="828390" y="3381390"/>
                  <a:ext cx="507960" cy="15120"/>
                </p14:xfrm>
              </p:contentPart>
            </mc:Choice>
            <mc:Fallback xmlns="">
              <p:pic>
                <p:nvPicPr>
                  <p:cNvPr id="21" name="Ink 20">
                    <a:extLst>
                      <a:ext uri="{FF2B5EF4-FFF2-40B4-BE49-F238E27FC236}">
                        <a16:creationId xmlns:a16="http://schemas.microsoft.com/office/drawing/2014/main" id="{1314CF2A-DEF0-0A2A-287E-C408E2BAE1DA}"/>
                      </a:ext>
                    </a:extLst>
                  </p:cNvPr>
                  <p:cNvPicPr/>
                  <p:nvPr/>
                </p:nvPicPr>
                <p:blipFill>
                  <a:blip r:embed="rId23"/>
                  <a:stretch>
                    <a:fillRect/>
                  </a:stretch>
                </p:blipFill>
                <p:spPr>
                  <a:xfrm>
                    <a:off x="814065" y="3351150"/>
                    <a:ext cx="536323" cy="7529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">
                <p14:nvContentPartPr>
                  <p14:cNvPr id="22" name="Ink 21">
                    <a:extLst>
                      <a:ext uri="{FF2B5EF4-FFF2-40B4-BE49-F238E27FC236}">
                        <a16:creationId xmlns:a16="http://schemas.microsoft.com/office/drawing/2014/main" id="{7BBB2A0F-40A2-A7BF-FA20-C71538DDB79A}"/>
                      </a:ext>
                    </a:extLst>
                  </p14:cNvPr>
                  <p14:cNvContentPartPr/>
                  <p14:nvPr/>
                </p14:nvContentPartPr>
                <p14:xfrm>
                  <a:off x="1714350" y="2314350"/>
                  <a:ext cx="1839240" cy="20520"/>
                </p14:xfrm>
              </p:contentPart>
            </mc:Choice>
            <mc:Fallback xmlns="">
              <p:pic>
                <p:nvPicPr>
                  <p:cNvPr id="22" name="Ink 21">
                    <a:extLst>
                      <a:ext uri="{FF2B5EF4-FFF2-40B4-BE49-F238E27FC236}">
                        <a16:creationId xmlns:a16="http://schemas.microsoft.com/office/drawing/2014/main" id="{7BBB2A0F-40A2-A7BF-FA20-C71538DDB79A}"/>
                      </a:ext>
                    </a:extLst>
                  </p:cNvPr>
                  <p:cNvPicPr/>
                  <p:nvPr/>
                </p:nvPicPr>
                <p:blipFill>
                  <a:blip r:embed="rId25"/>
                  <a:stretch>
                    <a:fillRect/>
                  </a:stretch>
                </p:blipFill>
                <p:spPr>
                  <a:xfrm>
                    <a:off x="1700028" y="2284475"/>
                    <a:ext cx="1867598" cy="80571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00C9DCF1-D533-179B-D4ED-D905C030CD83}"/>
                    </a:ext>
                  </a:extLst>
                </p14:cNvPr>
                <p14:cNvContentPartPr/>
                <p14:nvPr/>
              </p14:nvContentPartPr>
              <p14:xfrm>
                <a:off x="6341185" y="3875712"/>
                <a:ext cx="756000" cy="1299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00C9DCF1-D533-179B-D4ED-D905C030CD83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6323185" y="3839712"/>
                  <a:ext cx="79164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67135823-3F74-5F81-D960-6C35C8AC6E9E}"/>
                    </a:ext>
                  </a:extLst>
                </p14:cNvPr>
                <p14:cNvContentPartPr/>
                <p14:nvPr/>
              </p14:nvContentPartPr>
              <p14:xfrm>
                <a:off x="6332905" y="3871032"/>
                <a:ext cx="726120" cy="1044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67135823-3F74-5F81-D960-6C35C8AC6E9E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6315265" y="3835392"/>
                  <a:ext cx="761760" cy="8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A69D220E-7F40-2B2F-30D3-D54E8CC11E9B}"/>
                    </a:ext>
                  </a:extLst>
                </p14:cNvPr>
                <p14:cNvContentPartPr/>
                <p14:nvPr/>
              </p14:nvContentPartPr>
              <p14:xfrm>
                <a:off x="6350545" y="4480512"/>
                <a:ext cx="722880" cy="7884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A69D220E-7F40-2B2F-30D3-D54E8CC11E9B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6332905" y="4444872"/>
                  <a:ext cx="75852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94C16DBB-BC03-B10C-A1C0-3A587946CA51}"/>
                    </a:ext>
                  </a:extLst>
                </p14:cNvPr>
                <p14:cNvContentPartPr/>
                <p14:nvPr/>
              </p14:nvContentPartPr>
              <p14:xfrm>
                <a:off x="6351985" y="4176312"/>
                <a:ext cx="347040" cy="1008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94C16DBB-BC03-B10C-A1C0-3A587946CA51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6334345" y="4140312"/>
                  <a:ext cx="38268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8B954DC1-7959-F6CA-F54D-80F03C90E38A}"/>
                    </a:ext>
                  </a:extLst>
                </p14:cNvPr>
                <p14:cNvContentPartPr/>
                <p14:nvPr/>
              </p14:nvContentPartPr>
              <p14:xfrm>
                <a:off x="6361345" y="4261632"/>
                <a:ext cx="358560" cy="1008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8B954DC1-7959-F6CA-F54D-80F03C90E38A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6343705" y="4225992"/>
                  <a:ext cx="39420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9E00E2C8-9864-4082-9C92-15A8E3BF35CE}"/>
                    </a:ext>
                  </a:extLst>
                </p14:cNvPr>
                <p14:cNvContentPartPr/>
                <p14:nvPr/>
              </p14:nvContentPartPr>
              <p14:xfrm>
                <a:off x="7475905" y="2641992"/>
                <a:ext cx="2339280" cy="3024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9E00E2C8-9864-4082-9C92-15A8E3BF35CE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7458265" y="2606352"/>
                  <a:ext cx="237492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9FAC099D-BAF5-6D69-3CE7-27DF2419E875}"/>
                    </a:ext>
                  </a:extLst>
                </p14:cNvPr>
                <p14:cNvContentPartPr/>
                <p14:nvPr/>
              </p14:nvContentPartPr>
              <p14:xfrm>
                <a:off x="7494985" y="2690592"/>
                <a:ext cx="1653480" cy="2196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9FAC099D-BAF5-6D69-3CE7-27DF2419E875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7477345" y="2654592"/>
                  <a:ext cx="1689120" cy="9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D8624110-4C8D-9DC9-BB88-B75E7121EA8B}"/>
                    </a:ext>
                  </a:extLst>
                </p14:cNvPr>
                <p14:cNvContentPartPr/>
                <p14:nvPr/>
              </p14:nvContentPartPr>
              <p14:xfrm>
                <a:off x="7447105" y="2614272"/>
                <a:ext cx="526680" cy="9108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D8624110-4C8D-9DC9-BB88-B75E7121EA8B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7429465" y="2578272"/>
                  <a:ext cx="56232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704A6BAA-D2E7-EDAC-1324-3D972766321F}"/>
                    </a:ext>
                  </a:extLst>
                </p14:cNvPr>
                <p14:cNvContentPartPr/>
                <p14:nvPr/>
              </p14:nvContentPartPr>
              <p14:xfrm>
                <a:off x="7485265" y="2595192"/>
                <a:ext cx="2349000" cy="2052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704A6BAA-D2E7-EDAC-1324-3D972766321F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7467625" y="2559192"/>
                  <a:ext cx="238464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174F8686-1A20-E5CD-74D0-099157FC8C75}"/>
                    </a:ext>
                  </a:extLst>
                </p14:cNvPr>
                <p14:cNvContentPartPr/>
                <p14:nvPr/>
              </p14:nvContentPartPr>
              <p14:xfrm>
                <a:off x="7466185" y="2689872"/>
                <a:ext cx="2157120" cy="3924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174F8686-1A20-E5CD-74D0-099157FC8C75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7448545" y="2654232"/>
                  <a:ext cx="2192760" cy="11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4E940DB1-E2BE-1B89-38B8-4AC27BFEC5D9}"/>
                    </a:ext>
                  </a:extLst>
                </p14:cNvPr>
                <p14:cNvContentPartPr/>
                <p14:nvPr/>
              </p14:nvContentPartPr>
              <p14:xfrm>
                <a:off x="9371305" y="2710752"/>
                <a:ext cx="565200" cy="1836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4E940DB1-E2BE-1B89-38B8-4AC27BFEC5D9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9353665" y="2675112"/>
                  <a:ext cx="600840" cy="9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E43CD44B-FEF7-4DAC-E373-62EFFE34DAD3}"/>
                    </a:ext>
                  </a:extLst>
                </p14:cNvPr>
                <p14:cNvContentPartPr/>
                <p14:nvPr/>
              </p14:nvContentPartPr>
              <p14:xfrm>
                <a:off x="9828505" y="2662152"/>
                <a:ext cx="23400" cy="36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E43CD44B-FEF7-4DAC-E373-62EFFE34DAD3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9810865" y="2626152"/>
                  <a:ext cx="59040" cy="7200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F7074773-D58B-CF7E-1987-26772F78A216}"/>
              </a:ext>
            </a:extLst>
          </p:cNvPr>
          <p:cNvSpPr txBox="1"/>
          <p:nvPr/>
        </p:nvSpPr>
        <p:spPr>
          <a:xfrm>
            <a:off x="5888227" y="835921"/>
            <a:ext cx="50763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B050"/>
              </a:buClr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ALPR/FLOCK public search audit will not match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CitizenRims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database as ALPR is accessed for investigations/cold cases, in additional to current incidents</a:t>
            </a:r>
          </a:p>
        </p:txBody>
      </p:sp>
      <p:sp>
        <p:nvSpPr>
          <p:cNvPr id="38" name="Not Equal 37">
            <a:extLst>
              <a:ext uri="{FF2B5EF4-FFF2-40B4-BE49-F238E27FC236}">
                <a16:creationId xmlns:a16="http://schemas.microsoft.com/office/drawing/2014/main" id="{E0F0A370-2024-0E14-9410-831E7E820420}"/>
              </a:ext>
            </a:extLst>
          </p:cNvPr>
          <p:cNvSpPr/>
          <p:nvPr/>
        </p:nvSpPr>
        <p:spPr>
          <a:xfrm>
            <a:off x="4866982" y="4699800"/>
            <a:ext cx="1465923" cy="719942"/>
          </a:xfrm>
          <a:prstGeom prst="mathNotEqual">
            <a:avLst>
              <a:gd name="adj1" fmla="val 16905"/>
              <a:gd name="adj2" fmla="val 6600000"/>
              <a:gd name="adj3" fmla="val 11760"/>
            </a:avLst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5884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7011C0-1BB2-387A-8C64-A08AB13C8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052FE2D8-0053-2E8C-256A-361A953A6C38}"/>
              </a:ext>
            </a:extLst>
          </p:cNvPr>
          <p:cNvGrpSpPr/>
          <p:nvPr/>
        </p:nvGrpSpPr>
        <p:grpSpPr>
          <a:xfrm>
            <a:off x="957008" y="4245388"/>
            <a:ext cx="1374391" cy="1374391"/>
            <a:chOff x="3802602" y="4956181"/>
            <a:chExt cx="1374391" cy="1374391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F4B6560-5FC2-3339-5123-B5AA782C7903}"/>
                </a:ext>
              </a:extLst>
            </p:cNvPr>
            <p:cNvSpPr/>
            <p:nvPr/>
          </p:nvSpPr>
          <p:spPr>
            <a:xfrm>
              <a:off x="3802602" y="4956181"/>
              <a:ext cx="1374391" cy="1374391"/>
            </a:xfrm>
            <a:prstGeom prst="ellipse">
              <a:avLst/>
            </a:prstGeom>
            <a:solidFill>
              <a:schemeClr val="accent5"/>
            </a:solidFill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pic>
          <p:nvPicPr>
            <p:cNvPr id="29" name="Picture 28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E1A83C48-08A3-6690-DD93-EF39B3ADF2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752"/>
            <a:stretch/>
          </p:blipFill>
          <p:spPr>
            <a:xfrm>
              <a:off x="4093174" y="5273038"/>
              <a:ext cx="848934" cy="740674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4AF75373-98E2-5D8B-F4C3-4B6B5DEA44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9872" y="7091"/>
            <a:ext cx="1253344" cy="122980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024EB6A-33DF-6EDE-24A4-0D6C02DF684F}"/>
              </a:ext>
            </a:extLst>
          </p:cNvPr>
          <p:cNvSpPr txBox="1">
            <a:spLocks/>
          </p:cNvSpPr>
          <p:nvPr/>
        </p:nvSpPr>
        <p:spPr>
          <a:xfrm>
            <a:off x="609144" y="226973"/>
            <a:ext cx="9819142" cy="63027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Use of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alpr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FADED31-541F-4A7E-E71B-B426F3F670FB}"/>
              </a:ext>
            </a:extLst>
          </p:cNvPr>
          <p:cNvSpPr/>
          <p:nvPr/>
        </p:nvSpPr>
        <p:spPr>
          <a:xfrm>
            <a:off x="2569637" y="1925417"/>
            <a:ext cx="6614556" cy="3694362"/>
          </a:xfrm>
          <a:custGeom>
            <a:avLst/>
            <a:gdLst>
              <a:gd name="connsiteX0" fmla="*/ 0 w 3239638"/>
              <a:gd name="connsiteY0" fmla="*/ 0 h 1374391"/>
              <a:gd name="connsiteX1" fmla="*/ 3239638 w 3239638"/>
              <a:gd name="connsiteY1" fmla="*/ 0 h 1374391"/>
              <a:gd name="connsiteX2" fmla="*/ 3239638 w 3239638"/>
              <a:gd name="connsiteY2" fmla="*/ 1374391 h 1374391"/>
              <a:gd name="connsiteX3" fmla="*/ 0 w 3239638"/>
              <a:gd name="connsiteY3" fmla="*/ 1374391 h 1374391"/>
              <a:gd name="connsiteX4" fmla="*/ 0 w 3239638"/>
              <a:gd name="connsiteY4" fmla="*/ 0 h 1374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39638" h="1374391">
                <a:moveTo>
                  <a:pt x="0" y="0"/>
                </a:moveTo>
                <a:lnTo>
                  <a:pt x="3239638" y="0"/>
                </a:lnTo>
                <a:lnTo>
                  <a:pt x="3239638" y="1374391"/>
                </a:lnTo>
                <a:lnTo>
                  <a:pt x="0" y="137439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Armed Robberies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Catalytic converter thefts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Stolen Vehicles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Homicides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Property thefts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Burglaries of Benicia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usinesses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2A7952-93D3-E9E4-6CBE-8DF56C3B45B7}"/>
              </a:ext>
            </a:extLst>
          </p:cNvPr>
          <p:cNvSpPr txBox="1"/>
          <p:nvPr/>
        </p:nvSpPr>
        <p:spPr>
          <a:xfrm>
            <a:off x="609144" y="1058662"/>
            <a:ext cx="99642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200" dirty="0">
                <a:solidFill>
                  <a:srgbClr val="E7B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 incidents/cases that utilize ALPR technology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571DED8-01BB-7FFB-D22A-0F97C0A20C93}"/>
              </a:ext>
            </a:extLst>
          </p:cNvPr>
          <p:cNvGrpSpPr/>
          <p:nvPr/>
        </p:nvGrpSpPr>
        <p:grpSpPr>
          <a:xfrm>
            <a:off x="904674" y="3100994"/>
            <a:ext cx="1374391" cy="1374391"/>
            <a:chOff x="1234604" y="4956181"/>
            <a:chExt cx="1374391" cy="1374391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843F29B-A90A-2380-638A-19F106E6CD29}"/>
                </a:ext>
              </a:extLst>
            </p:cNvPr>
            <p:cNvSpPr/>
            <p:nvPr/>
          </p:nvSpPr>
          <p:spPr>
            <a:xfrm>
              <a:off x="1234604" y="4956181"/>
              <a:ext cx="1374391" cy="1374391"/>
            </a:xfrm>
            <a:prstGeom prst="ellipse">
              <a:avLst/>
            </a:prstGeom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pic>
          <p:nvPicPr>
            <p:cNvPr id="24" name="Graphic 23" descr="Car with solid fill">
              <a:extLst>
                <a:ext uri="{FF2B5EF4-FFF2-40B4-BE49-F238E27FC236}">
                  <a16:creationId xmlns:a16="http://schemas.microsoft.com/office/drawing/2014/main" id="{C2FF86B9-8056-D901-5486-EEBF8EFC4BB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487792" y="5186175"/>
              <a:ext cx="914400" cy="914400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2F0A3E7-5122-63AA-EC6D-B02002DA8FFF}"/>
              </a:ext>
            </a:extLst>
          </p:cNvPr>
          <p:cNvGrpSpPr/>
          <p:nvPr/>
        </p:nvGrpSpPr>
        <p:grpSpPr>
          <a:xfrm>
            <a:off x="904675" y="1925417"/>
            <a:ext cx="1374391" cy="1374391"/>
            <a:chOff x="2512411" y="4956181"/>
            <a:chExt cx="1374391" cy="1374391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4256FB66-BF96-D3B3-C758-36563DA5BAF9}"/>
                </a:ext>
              </a:extLst>
            </p:cNvPr>
            <p:cNvSpPr/>
            <p:nvPr/>
          </p:nvSpPr>
          <p:spPr>
            <a:xfrm>
              <a:off x="2512411" y="4956181"/>
              <a:ext cx="1374391" cy="1374391"/>
            </a:xfrm>
            <a:prstGeom prst="ellipse">
              <a:avLst/>
            </a:prstGeom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pic>
          <p:nvPicPr>
            <p:cNvPr id="33" name="Graphic 32" descr="Jail with solid fill">
              <a:extLst>
                <a:ext uri="{FF2B5EF4-FFF2-40B4-BE49-F238E27FC236}">
                  <a16:creationId xmlns:a16="http://schemas.microsoft.com/office/drawing/2014/main" id="{46B66524-14C9-14E7-61EF-6D236199A86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777888" y="5186175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451539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52396-F99C-3CD9-5167-6EAE2CD13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89990BF-3462-FE5F-830F-FD0E8EDD88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9872" y="7091"/>
            <a:ext cx="1253344" cy="122980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C218402-FFE4-599F-50B9-6AF776AD2AAF}"/>
              </a:ext>
            </a:extLst>
          </p:cNvPr>
          <p:cNvSpPr txBox="1">
            <a:spLocks/>
          </p:cNvSpPr>
          <p:nvPr/>
        </p:nvSpPr>
        <p:spPr>
          <a:xfrm>
            <a:off x="609144" y="226973"/>
            <a:ext cx="9819142" cy="63027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Impact of ALPR on crime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D8FBFC-F885-48E6-AED0-7DABE9E56F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144" y="1590562"/>
            <a:ext cx="5990744" cy="3967275"/>
          </a:xfrm>
          <a:prstGeom prst="rect">
            <a:avLst/>
          </a:prstGeom>
        </p:spPr>
      </p:pic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861F325-21B3-0F1E-0577-73EEB42B4EFD}"/>
              </a:ext>
            </a:extLst>
          </p:cNvPr>
          <p:cNvSpPr/>
          <p:nvPr/>
        </p:nvSpPr>
        <p:spPr>
          <a:xfrm>
            <a:off x="6540499" y="1709625"/>
            <a:ext cx="5100941" cy="3729150"/>
          </a:xfrm>
          <a:custGeom>
            <a:avLst/>
            <a:gdLst>
              <a:gd name="connsiteX0" fmla="*/ 0 w 3239638"/>
              <a:gd name="connsiteY0" fmla="*/ 0 h 1374391"/>
              <a:gd name="connsiteX1" fmla="*/ 3239638 w 3239638"/>
              <a:gd name="connsiteY1" fmla="*/ 0 h 1374391"/>
              <a:gd name="connsiteX2" fmla="*/ 3239638 w 3239638"/>
              <a:gd name="connsiteY2" fmla="*/ 1374391 h 1374391"/>
              <a:gd name="connsiteX3" fmla="*/ 0 w 3239638"/>
              <a:gd name="connsiteY3" fmla="*/ 1374391 h 1374391"/>
              <a:gd name="connsiteX4" fmla="*/ 0 w 3239638"/>
              <a:gd name="connsiteY4" fmla="*/ 0 h 1374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39638" h="1374391">
                <a:moveTo>
                  <a:pt x="0" y="0"/>
                </a:moveTo>
                <a:lnTo>
                  <a:pt x="3239638" y="0"/>
                </a:lnTo>
                <a:lnTo>
                  <a:pt x="3239638" y="1374391"/>
                </a:lnTo>
                <a:lnTo>
                  <a:pt x="0" y="137439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lvl="1">
              <a:spcAft>
                <a:spcPts val="1200"/>
              </a:spcAft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454 Cases utilizing ALPR</a:t>
            </a:r>
          </a:p>
          <a:p>
            <a:pPr marL="1371600" lvl="2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190 arrests</a:t>
            </a:r>
          </a:p>
          <a:p>
            <a:pPr marL="1371600" lvl="2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27 guns seized</a:t>
            </a:r>
          </a:p>
          <a:p>
            <a:pPr marL="1371600" lvl="2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79 vehicles recovered</a:t>
            </a:r>
          </a:p>
          <a:p>
            <a:pPr marL="1371600" lvl="2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$801,266 - value of recovered property</a:t>
            </a:r>
          </a:p>
        </p:txBody>
      </p:sp>
    </p:spTree>
    <p:extLst>
      <p:ext uri="{BB962C8B-B14F-4D97-AF65-F5344CB8AC3E}">
        <p14:creationId xmlns:p14="http://schemas.microsoft.com/office/powerpoint/2010/main" val="39213908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DF86EA-0EF8-02AF-3C03-E574ECD90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4B75663-CB36-FBA1-377A-0D8AE7974855}"/>
              </a:ext>
            </a:extLst>
          </p:cNvPr>
          <p:cNvSpPr txBox="1">
            <a:spLocks/>
          </p:cNvSpPr>
          <p:nvPr/>
        </p:nvSpPr>
        <p:spPr>
          <a:xfrm>
            <a:off x="609144" y="226973"/>
            <a:ext cx="9819142" cy="63027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Alpr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EXAMPLE 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D6FEDC1-BF50-EDFB-7F19-5269CC90D5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466"/>
          <a:stretch/>
        </p:blipFill>
        <p:spPr>
          <a:xfrm>
            <a:off x="307178" y="873076"/>
            <a:ext cx="4090400" cy="3950512"/>
          </a:xfrm>
          <a:prstGeom prst="rect">
            <a:avLst/>
          </a:prstGeom>
        </p:spPr>
      </p:pic>
      <p:grpSp>
        <p:nvGrpSpPr>
          <p:cNvPr id="85" name="Group 84">
            <a:extLst>
              <a:ext uri="{FF2B5EF4-FFF2-40B4-BE49-F238E27FC236}">
                <a16:creationId xmlns:a16="http://schemas.microsoft.com/office/drawing/2014/main" id="{9F68E0ED-DCCB-9321-A701-1A2B20CCA435}"/>
              </a:ext>
            </a:extLst>
          </p:cNvPr>
          <p:cNvGrpSpPr/>
          <p:nvPr/>
        </p:nvGrpSpPr>
        <p:grpSpPr>
          <a:xfrm>
            <a:off x="7082723" y="5028134"/>
            <a:ext cx="4787968" cy="1426718"/>
            <a:chOff x="6399569" y="5330143"/>
            <a:chExt cx="4787968" cy="1426718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87C7E4E6-BA84-69B1-741F-532567D817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99569" y="5330143"/>
              <a:ext cx="4787968" cy="1426718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7CA04A82-6640-8C01-36E7-CE44029391F9}"/>
                </a:ext>
              </a:extLst>
            </p:cNvPr>
            <p:cNvSpPr/>
            <p:nvPr/>
          </p:nvSpPr>
          <p:spPr>
            <a:xfrm>
              <a:off x="6515197" y="5426075"/>
              <a:ext cx="816791" cy="11449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8939B49D-5B68-E629-7684-235684F64141}"/>
              </a:ext>
            </a:extLst>
          </p:cNvPr>
          <p:cNvGrpSpPr/>
          <p:nvPr/>
        </p:nvGrpSpPr>
        <p:grpSpPr>
          <a:xfrm>
            <a:off x="5237624" y="6316923"/>
            <a:ext cx="1684574" cy="398972"/>
            <a:chOff x="4508106" y="6235730"/>
            <a:chExt cx="1684574" cy="398972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A4F97BE1-7307-3BDF-1B07-2FAF14BFAE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19593" r="2955" b="21758"/>
            <a:stretch/>
          </p:blipFill>
          <p:spPr>
            <a:xfrm>
              <a:off x="4508106" y="6235730"/>
              <a:ext cx="1684574" cy="398972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EBF4AAD5-C58D-5ABB-1E81-B1DB626C4185}"/>
                </a:ext>
              </a:extLst>
            </p:cNvPr>
            <p:cNvSpPr/>
            <p:nvPr/>
          </p:nvSpPr>
          <p:spPr>
            <a:xfrm>
              <a:off x="4563923" y="6291923"/>
              <a:ext cx="816791" cy="11449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18CF5F95-30A3-38AE-35F2-E1EF9E27414A}"/>
              </a:ext>
            </a:extLst>
          </p:cNvPr>
          <p:cNvGrpSpPr/>
          <p:nvPr/>
        </p:nvGrpSpPr>
        <p:grpSpPr>
          <a:xfrm>
            <a:off x="201341" y="4912997"/>
            <a:ext cx="4300065" cy="556213"/>
            <a:chOff x="172729" y="5015097"/>
            <a:chExt cx="4300065" cy="556213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4B8708E6-10BF-74F5-C059-824F75E317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24863"/>
            <a:stretch/>
          </p:blipFill>
          <p:spPr>
            <a:xfrm>
              <a:off x="172729" y="5015097"/>
              <a:ext cx="4300065" cy="556213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8E90658A-C422-ECFF-44A5-0F471FE804FC}"/>
                </a:ext>
              </a:extLst>
            </p:cNvPr>
            <p:cNvSpPr/>
            <p:nvPr/>
          </p:nvSpPr>
          <p:spPr>
            <a:xfrm>
              <a:off x="221799" y="5077742"/>
              <a:ext cx="816791" cy="11449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E0899A74-A5AB-A2A7-9243-EA6DFC09C831}"/>
              </a:ext>
            </a:extLst>
          </p:cNvPr>
          <p:cNvGrpSpPr/>
          <p:nvPr/>
        </p:nvGrpSpPr>
        <p:grpSpPr>
          <a:xfrm>
            <a:off x="3753502" y="5502899"/>
            <a:ext cx="2886873" cy="645587"/>
            <a:chOff x="3064669" y="5502254"/>
            <a:chExt cx="2886873" cy="645587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BFEBD1C1-7547-074F-968A-226772257F0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64669" y="5502254"/>
              <a:ext cx="2886873" cy="645587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82DC2855-CBC5-C32E-4F57-FED457473E69}"/>
                </a:ext>
              </a:extLst>
            </p:cNvPr>
            <p:cNvSpPr/>
            <p:nvPr/>
          </p:nvSpPr>
          <p:spPr>
            <a:xfrm>
              <a:off x="3157745" y="5557505"/>
              <a:ext cx="816791" cy="11449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482E64BC-F578-81ED-2CA6-3277669E2EC2}"/>
              </a:ext>
            </a:extLst>
          </p:cNvPr>
          <p:cNvGrpSpPr/>
          <p:nvPr/>
        </p:nvGrpSpPr>
        <p:grpSpPr>
          <a:xfrm>
            <a:off x="148799" y="5981061"/>
            <a:ext cx="4228293" cy="736221"/>
            <a:chOff x="148799" y="5981061"/>
            <a:chExt cx="4228293" cy="736221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6938E767-7CFC-B8CB-28E5-8301FCDF3A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6316"/>
            <a:stretch/>
          </p:blipFill>
          <p:spPr>
            <a:xfrm>
              <a:off x="148799" y="5981061"/>
              <a:ext cx="4228293" cy="736221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9B7C5030-3208-AC9D-02A8-241CD903CD41}"/>
                </a:ext>
              </a:extLst>
            </p:cNvPr>
            <p:cNvSpPr/>
            <p:nvPr/>
          </p:nvSpPr>
          <p:spPr>
            <a:xfrm>
              <a:off x="231080" y="6090593"/>
              <a:ext cx="816791" cy="11449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8365A330-9A66-8E13-140A-E9077EDE0814}"/>
              </a:ext>
            </a:extLst>
          </p:cNvPr>
          <p:cNvGrpSpPr/>
          <p:nvPr/>
        </p:nvGrpSpPr>
        <p:grpSpPr>
          <a:xfrm>
            <a:off x="7617297" y="2295316"/>
            <a:ext cx="4482013" cy="2460621"/>
            <a:chOff x="7566751" y="2777477"/>
            <a:chExt cx="4482013" cy="2460621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D0770FEF-D4B0-C34D-F1F3-7CBE22459E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b="3002"/>
            <a:stretch/>
          </p:blipFill>
          <p:spPr>
            <a:xfrm>
              <a:off x="7566751" y="2777477"/>
              <a:ext cx="4482013" cy="2460621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FD4C3F12-A74F-F5A6-D795-622E72BD9182}"/>
                </a:ext>
              </a:extLst>
            </p:cNvPr>
            <p:cNvSpPr/>
            <p:nvPr/>
          </p:nvSpPr>
          <p:spPr>
            <a:xfrm>
              <a:off x="7585770" y="4502176"/>
              <a:ext cx="230645" cy="242456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3DCBD08F-63D9-BFA8-648C-FF35DE92E986}"/>
                </a:ext>
              </a:extLst>
            </p:cNvPr>
            <p:cNvSpPr/>
            <p:nvPr/>
          </p:nvSpPr>
          <p:spPr>
            <a:xfrm>
              <a:off x="7922979" y="4715448"/>
              <a:ext cx="816791" cy="11449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C76D250E-B211-ED17-B2E3-1A9F2667A6B0}"/>
                </a:ext>
              </a:extLst>
            </p:cNvPr>
            <p:cNvSpPr/>
            <p:nvPr/>
          </p:nvSpPr>
          <p:spPr>
            <a:xfrm>
              <a:off x="7922980" y="4566156"/>
              <a:ext cx="816791" cy="11449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6BD1D123-327B-053B-0CBB-13F95AD8B73F}"/>
                </a:ext>
              </a:extLst>
            </p:cNvPr>
            <p:cNvSpPr/>
            <p:nvPr/>
          </p:nvSpPr>
          <p:spPr>
            <a:xfrm>
              <a:off x="7644239" y="2842247"/>
              <a:ext cx="816791" cy="11449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EDCB8796-5769-9332-1842-85AB2D1C2030}"/>
              </a:ext>
            </a:extLst>
          </p:cNvPr>
          <p:cNvGrpSpPr/>
          <p:nvPr/>
        </p:nvGrpSpPr>
        <p:grpSpPr>
          <a:xfrm>
            <a:off x="4373405" y="3093472"/>
            <a:ext cx="3030658" cy="779724"/>
            <a:chOff x="4301330" y="3328141"/>
            <a:chExt cx="3030658" cy="779724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0EBBC66D-5831-4554-DD6B-6CFE26780C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r="8453" b="16356"/>
            <a:stretch/>
          </p:blipFill>
          <p:spPr>
            <a:xfrm>
              <a:off x="4301330" y="3328141"/>
              <a:ext cx="3030658" cy="779724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67224E0E-1052-3D64-ACC6-19A8978CF001}"/>
                </a:ext>
              </a:extLst>
            </p:cNvPr>
            <p:cNvSpPr/>
            <p:nvPr/>
          </p:nvSpPr>
          <p:spPr>
            <a:xfrm>
              <a:off x="4429331" y="3534734"/>
              <a:ext cx="816791" cy="11449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895C5748-BC5E-8E96-BEAC-5A12D2004E7E}"/>
              </a:ext>
            </a:extLst>
          </p:cNvPr>
          <p:cNvGrpSpPr/>
          <p:nvPr/>
        </p:nvGrpSpPr>
        <p:grpSpPr>
          <a:xfrm>
            <a:off x="3980053" y="3981158"/>
            <a:ext cx="3480133" cy="605026"/>
            <a:chOff x="3904327" y="4156339"/>
            <a:chExt cx="3480133" cy="605026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24C8CC53-7506-362D-DCD1-042BE34F26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r="1659"/>
            <a:stretch/>
          </p:blipFill>
          <p:spPr>
            <a:xfrm>
              <a:off x="3904327" y="4156339"/>
              <a:ext cx="3480133" cy="605026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4950B363-EDCF-E623-DC8F-73C68B9F4E2F}"/>
                </a:ext>
              </a:extLst>
            </p:cNvPr>
            <p:cNvSpPr/>
            <p:nvPr/>
          </p:nvSpPr>
          <p:spPr>
            <a:xfrm>
              <a:off x="3913608" y="4210523"/>
              <a:ext cx="816791" cy="11449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574BB9F5-3F70-1D7F-4A9F-81DAB94B583C}"/>
              </a:ext>
            </a:extLst>
          </p:cNvPr>
          <p:cNvGrpSpPr/>
          <p:nvPr/>
        </p:nvGrpSpPr>
        <p:grpSpPr>
          <a:xfrm>
            <a:off x="3974635" y="2260550"/>
            <a:ext cx="3538834" cy="647790"/>
            <a:chOff x="3974536" y="2385365"/>
            <a:chExt cx="3538834" cy="647790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13FD538-268E-D9E2-E5ED-355BD1821B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6679" r="3038"/>
            <a:stretch/>
          </p:blipFill>
          <p:spPr>
            <a:xfrm>
              <a:off x="3974536" y="2385365"/>
              <a:ext cx="3538834" cy="647790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3A71E15D-386D-7F38-D4A5-8356F38E95B0}"/>
                </a:ext>
              </a:extLst>
            </p:cNvPr>
            <p:cNvSpPr/>
            <p:nvPr/>
          </p:nvSpPr>
          <p:spPr>
            <a:xfrm>
              <a:off x="4099709" y="2502812"/>
              <a:ext cx="816791" cy="11449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10ECAAB9-F5A9-F133-5494-2D26330FEC38}"/>
              </a:ext>
            </a:extLst>
          </p:cNvPr>
          <p:cNvGrpSpPr/>
          <p:nvPr/>
        </p:nvGrpSpPr>
        <p:grpSpPr>
          <a:xfrm>
            <a:off x="6304810" y="167831"/>
            <a:ext cx="4639727" cy="1991495"/>
            <a:chOff x="6530481" y="198394"/>
            <a:chExt cx="4639727" cy="1991495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94BA882C-F95C-1F9F-5A33-6046B994B3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b="9994"/>
            <a:stretch/>
          </p:blipFill>
          <p:spPr>
            <a:xfrm>
              <a:off x="6530481" y="198394"/>
              <a:ext cx="4639727" cy="199149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3D147AA7-8FC7-02CB-CFDB-9C2BE8770F7A}"/>
                </a:ext>
              </a:extLst>
            </p:cNvPr>
            <p:cNvSpPr/>
            <p:nvPr/>
          </p:nvSpPr>
          <p:spPr>
            <a:xfrm>
              <a:off x="6583402" y="1477943"/>
              <a:ext cx="230645" cy="242456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06547844-74FB-FB6B-0217-C0D8E1AD7818}"/>
                </a:ext>
              </a:extLst>
            </p:cNvPr>
            <p:cNvSpPr/>
            <p:nvPr/>
          </p:nvSpPr>
          <p:spPr>
            <a:xfrm>
              <a:off x="6923592" y="1661827"/>
              <a:ext cx="816791" cy="11449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A59CB60-FF95-B994-866B-92D520A5EDFF}"/>
                </a:ext>
              </a:extLst>
            </p:cNvPr>
            <p:cNvSpPr/>
            <p:nvPr/>
          </p:nvSpPr>
          <p:spPr>
            <a:xfrm>
              <a:off x="6923591" y="1506842"/>
              <a:ext cx="816791" cy="11449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9B069B08-80EB-4C6F-CACB-BB3C105E9191}"/>
                </a:ext>
              </a:extLst>
            </p:cNvPr>
            <p:cNvSpPr/>
            <p:nvPr/>
          </p:nvSpPr>
          <p:spPr>
            <a:xfrm>
              <a:off x="6587272" y="272520"/>
              <a:ext cx="816791" cy="11449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8AFBF1EA-DD45-88F8-FFB3-B6539E9E723F}"/>
              </a:ext>
            </a:extLst>
          </p:cNvPr>
          <p:cNvGrpSpPr/>
          <p:nvPr/>
        </p:nvGrpSpPr>
        <p:grpSpPr>
          <a:xfrm>
            <a:off x="5012157" y="4888113"/>
            <a:ext cx="1694419" cy="436680"/>
            <a:chOff x="4429331" y="395331"/>
            <a:chExt cx="1694419" cy="436680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56497B08-2A22-18A4-7C3B-1A0011AD69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b="17238"/>
            <a:stretch/>
          </p:blipFill>
          <p:spPr>
            <a:xfrm>
              <a:off x="4429331" y="395331"/>
              <a:ext cx="1694419" cy="436680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94F40707-B916-8A5C-6569-7543D3AAC1B5}"/>
                </a:ext>
              </a:extLst>
            </p:cNvPr>
            <p:cNvSpPr/>
            <p:nvPr/>
          </p:nvSpPr>
          <p:spPr>
            <a:xfrm>
              <a:off x="4472794" y="484684"/>
              <a:ext cx="816791" cy="11449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E8028C91-1A5F-1A5A-D432-51701E9D1C5A}"/>
              </a:ext>
            </a:extLst>
          </p:cNvPr>
          <p:cNvGrpSpPr/>
          <p:nvPr/>
        </p:nvGrpSpPr>
        <p:grpSpPr>
          <a:xfrm>
            <a:off x="4487518" y="867383"/>
            <a:ext cx="1717202" cy="1271000"/>
            <a:chOff x="4655702" y="946576"/>
            <a:chExt cx="1717202" cy="1271000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54CA7CE6-CA29-4230-929A-0142DBDFE49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4655702" y="946576"/>
              <a:ext cx="1717202" cy="1271000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F54311E0-0FDF-FF35-044A-86294D2DAC43}"/>
                </a:ext>
              </a:extLst>
            </p:cNvPr>
            <p:cNvSpPr/>
            <p:nvPr/>
          </p:nvSpPr>
          <p:spPr>
            <a:xfrm>
              <a:off x="4721047" y="1059484"/>
              <a:ext cx="816791" cy="11449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2F92DE6-4977-4816-D159-CE61BDC3E74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879872" y="7091"/>
            <a:ext cx="1253344" cy="122980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94" name="Ink 93">
                <a:extLst>
                  <a:ext uri="{FF2B5EF4-FFF2-40B4-BE49-F238E27FC236}">
                    <a16:creationId xmlns:a16="http://schemas.microsoft.com/office/drawing/2014/main" id="{C8CB49D4-B15E-EF11-4645-5DB8FA12DE32}"/>
                  </a:ext>
                </a:extLst>
              </p14:cNvPr>
              <p14:cNvContentPartPr/>
              <p14:nvPr/>
            </p14:nvContentPartPr>
            <p14:xfrm>
              <a:off x="4622024" y="1537220"/>
              <a:ext cx="360" cy="360"/>
            </p14:xfrm>
          </p:contentPart>
        </mc:Choice>
        <mc:Fallback xmlns="">
          <p:pic>
            <p:nvPicPr>
              <p:cNvPr id="94" name="Ink 93">
                <a:extLst>
                  <a:ext uri="{FF2B5EF4-FFF2-40B4-BE49-F238E27FC236}">
                    <a16:creationId xmlns:a16="http://schemas.microsoft.com/office/drawing/2014/main" id="{C8CB49D4-B15E-EF11-4645-5DB8FA12DE32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604384" y="150122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95" name="Ink 94">
                <a:extLst>
                  <a:ext uri="{FF2B5EF4-FFF2-40B4-BE49-F238E27FC236}">
                    <a16:creationId xmlns:a16="http://schemas.microsoft.com/office/drawing/2014/main" id="{4ABB1AD6-1CB2-5E28-9D4A-369407B2297E}"/>
                  </a:ext>
                </a:extLst>
              </p14:cNvPr>
              <p14:cNvContentPartPr/>
              <p14:nvPr/>
            </p14:nvContentPartPr>
            <p14:xfrm>
              <a:off x="5888144" y="1537220"/>
              <a:ext cx="360" cy="360"/>
            </p14:xfrm>
          </p:contentPart>
        </mc:Choice>
        <mc:Fallback xmlns="">
          <p:pic>
            <p:nvPicPr>
              <p:cNvPr id="95" name="Ink 94">
                <a:extLst>
                  <a:ext uri="{FF2B5EF4-FFF2-40B4-BE49-F238E27FC236}">
                    <a16:creationId xmlns:a16="http://schemas.microsoft.com/office/drawing/2014/main" id="{4ABB1AD6-1CB2-5E28-9D4A-369407B2297E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870504" y="150122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96" name="Ink 95">
                <a:extLst>
                  <a:ext uri="{FF2B5EF4-FFF2-40B4-BE49-F238E27FC236}">
                    <a16:creationId xmlns:a16="http://schemas.microsoft.com/office/drawing/2014/main" id="{89C7B71A-B554-B2BE-D2EC-18800ECAE6E2}"/>
                  </a:ext>
                </a:extLst>
              </p14:cNvPr>
              <p14:cNvContentPartPr/>
              <p14:nvPr/>
            </p14:nvContentPartPr>
            <p14:xfrm>
              <a:off x="4622024" y="1546940"/>
              <a:ext cx="1231200" cy="22680"/>
            </p14:xfrm>
          </p:contentPart>
        </mc:Choice>
        <mc:Fallback xmlns="">
          <p:pic>
            <p:nvPicPr>
              <p:cNvPr id="96" name="Ink 95">
                <a:extLst>
                  <a:ext uri="{FF2B5EF4-FFF2-40B4-BE49-F238E27FC236}">
                    <a16:creationId xmlns:a16="http://schemas.microsoft.com/office/drawing/2014/main" id="{89C7B71A-B554-B2BE-D2EC-18800ECAE6E2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4604384" y="1511300"/>
                <a:ext cx="1266840" cy="9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97" name="Ink 96">
                <a:extLst>
                  <a:ext uri="{FF2B5EF4-FFF2-40B4-BE49-F238E27FC236}">
                    <a16:creationId xmlns:a16="http://schemas.microsoft.com/office/drawing/2014/main" id="{3E2086EA-79F9-875C-70BB-736868350283}"/>
                  </a:ext>
                </a:extLst>
              </p14:cNvPr>
              <p14:cNvContentPartPr/>
              <p14:nvPr/>
            </p14:nvContentPartPr>
            <p14:xfrm>
              <a:off x="8791904" y="451820"/>
              <a:ext cx="1803960" cy="34560"/>
            </p14:xfrm>
          </p:contentPart>
        </mc:Choice>
        <mc:Fallback xmlns="">
          <p:pic>
            <p:nvPicPr>
              <p:cNvPr id="97" name="Ink 96">
                <a:extLst>
                  <a:ext uri="{FF2B5EF4-FFF2-40B4-BE49-F238E27FC236}">
                    <a16:creationId xmlns:a16="http://schemas.microsoft.com/office/drawing/2014/main" id="{3E2086EA-79F9-875C-70BB-736868350283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8774264" y="416180"/>
                <a:ext cx="1839600" cy="10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98" name="Ink 97">
                <a:extLst>
                  <a:ext uri="{FF2B5EF4-FFF2-40B4-BE49-F238E27FC236}">
                    <a16:creationId xmlns:a16="http://schemas.microsoft.com/office/drawing/2014/main" id="{D2398F51-A809-9F37-1175-ADAB23447AD6}"/>
                  </a:ext>
                </a:extLst>
              </p14:cNvPr>
              <p14:cNvContentPartPr/>
              <p14:nvPr/>
            </p14:nvContentPartPr>
            <p14:xfrm>
              <a:off x="6521384" y="612740"/>
              <a:ext cx="536760" cy="21240"/>
            </p14:xfrm>
          </p:contentPart>
        </mc:Choice>
        <mc:Fallback xmlns="">
          <p:pic>
            <p:nvPicPr>
              <p:cNvPr id="98" name="Ink 97">
                <a:extLst>
                  <a:ext uri="{FF2B5EF4-FFF2-40B4-BE49-F238E27FC236}">
                    <a16:creationId xmlns:a16="http://schemas.microsoft.com/office/drawing/2014/main" id="{D2398F51-A809-9F37-1175-ADAB23447AD6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6503384" y="576740"/>
                <a:ext cx="572400" cy="9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00" name="Ink 99">
                <a:extLst>
                  <a:ext uri="{FF2B5EF4-FFF2-40B4-BE49-F238E27FC236}">
                    <a16:creationId xmlns:a16="http://schemas.microsoft.com/office/drawing/2014/main" id="{14D3D826-1A4D-7D3C-73B0-039AA6FF06ED}"/>
                  </a:ext>
                </a:extLst>
              </p14:cNvPr>
              <p14:cNvContentPartPr/>
              <p14:nvPr/>
            </p14:nvContentPartPr>
            <p14:xfrm>
              <a:off x="4531664" y="3705500"/>
              <a:ext cx="707040" cy="13680"/>
            </p14:xfrm>
          </p:contentPart>
        </mc:Choice>
        <mc:Fallback xmlns="">
          <p:pic>
            <p:nvPicPr>
              <p:cNvPr id="100" name="Ink 99">
                <a:extLst>
                  <a:ext uri="{FF2B5EF4-FFF2-40B4-BE49-F238E27FC236}">
                    <a16:creationId xmlns:a16="http://schemas.microsoft.com/office/drawing/2014/main" id="{14D3D826-1A4D-7D3C-73B0-039AA6FF06ED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4514024" y="3669500"/>
                <a:ext cx="742680" cy="8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101" name="Ink 100">
                <a:extLst>
                  <a:ext uri="{FF2B5EF4-FFF2-40B4-BE49-F238E27FC236}">
                    <a16:creationId xmlns:a16="http://schemas.microsoft.com/office/drawing/2014/main" id="{7653DE4C-9ADC-CA14-FAE3-600A0517AFA6}"/>
                  </a:ext>
                </a:extLst>
              </p14:cNvPr>
              <p14:cNvContentPartPr/>
              <p14:nvPr/>
            </p14:nvContentPartPr>
            <p14:xfrm>
              <a:off x="4059344" y="4209860"/>
              <a:ext cx="1475640" cy="360"/>
            </p14:xfrm>
          </p:contentPart>
        </mc:Choice>
        <mc:Fallback xmlns="">
          <p:pic>
            <p:nvPicPr>
              <p:cNvPr id="101" name="Ink 100">
                <a:extLst>
                  <a:ext uri="{FF2B5EF4-FFF2-40B4-BE49-F238E27FC236}">
                    <a16:creationId xmlns:a16="http://schemas.microsoft.com/office/drawing/2014/main" id="{7653DE4C-9ADC-CA14-FAE3-600A0517AFA6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4041344" y="4174220"/>
                <a:ext cx="151128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102" name="Ink 101">
                <a:extLst>
                  <a:ext uri="{FF2B5EF4-FFF2-40B4-BE49-F238E27FC236}">
                    <a16:creationId xmlns:a16="http://schemas.microsoft.com/office/drawing/2014/main" id="{44CBFD0C-ACDA-7158-01FD-B8B4ED54ADBB}"/>
                  </a:ext>
                </a:extLst>
              </p14:cNvPr>
              <p14:cNvContentPartPr/>
              <p14:nvPr/>
            </p14:nvContentPartPr>
            <p14:xfrm>
              <a:off x="4109744" y="2572220"/>
              <a:ext cx="3285360" cy="42480"/>
            </p14:xfrm>
          </p:contentPart>
        </mc:Choice>
        <mc:Fallback xmlns="">
          <p:pic>
            <p:nvPicPr>
              <p:cNvPr id="102" name="Ink 101">
                <a:extLst>
                  <a:ext uri="{FF2B5EF4-FFF2-40B4-BE49-F238E27FC236}">
                    <a16:creationId xmlns:a16="http://schemas.microsoft.com/office/drawing/2014/main" id="{44CBFD0C-ACDA-7158-01FD-B8B4ED54ADBB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4092104" y="2536580"/>
                <a:ext cx="3321000" cy="11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109" name="Ink 108">
                <a:extLst>
                  <a:ext uri="{FF2B5EF4-FFF2-40B4-BE49-F238E27FC236}">
                    <a16:creationId xmlns:a16="http://schemas.microsoft.com/office/drawing/2014/main" id="{3E67AD41-791B-4A28-6368-13E7FB187C3F}"/>
                  </a:ext>
                </a:extLst>
              </p14:cNvPr>
              <p14:cNvContentPartPr/>
              <p14:nvPr/>
            </p14:nvContentPartPr>
            <p14:xfrm>
              <a:off x="5893030" y="5185523"/>
              <a:ext cx="696960" cy="11160"/>
            </p14:xfrm>
          </p:contentPart>
        </mc:Choice>
        <mc:Fallback xmlns="">
          <p:pic>
            <p:nvPicPr>
              <p:cNvPr id="109" name="Ink 108">
                <a:extLst>
                  <a:ext uri="{FF2B5EF4-FFF2-40B4-BE49-F238E27FC236}">
                    <a16:creationId xmlns:a16="http://schemas.microsoft.com/office/drawing/2014/main" id="{3E67AD41-791B-4A28-6368-13E7FB187C3F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5875390" y="5149523"/>
                <a:ext cx="732600" cy="8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111" name="Ink 110">
                <a:extLst>
                  <a:ext uri="{FF2B5EF4-FFF2-40B4-BE49-F238E27FC236}">
                    <a16:creationId xmlns:a16="http://schemas.microsoft.com/office/drawing/2014/main" id="{12018878-4B19-C745-FBFC-8EC8E223E416}"/>
                  </a:ext>
                </a:extLst>
              </p14:cNvPr>
              <p14:cNvContentPartPr/>
              <p14:nvPr/>
            </p14:nvContentPartPr>
            <p14:xfrm>
              <a:off x="4672064" y="6510980"/>
              <a:ext cx="1208520" cy="73080"/>
            </p14:xfrm>
          </p:contentPart>
        </mc:Choice>
        <mc:Fallback xmlns="">
          <p:pic>
            <p:nvPicPr>
              <p:cNvPr id="111" name="Ink 110">
                <a:extLst>
                  <a:ext uri="{FF2B5EF4-FFF2-40B4-BE49-F238E27FC236}">
                    <a16:creationId xmlns:a16="http://schemas.microsoft.com/office/drawing/2014/main" id="{12018878-4B19-C745-FBFC-8EC8E223E416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4654424" y="6475340"/>
                <a:ext cx="1244160" cy="14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112" name="Ink 111">
                <a:extLst>
                  <a:ext uri="{FF2B5EF4-FFF2-40B4-BE49-F238E27FC236}">
                    <a16:creationId xmlns:a16="http://schemas.microsoft.com/office/drawing/2014/main" id="{5DBCD560-AC7F-E13A-11D0-71737A647360}"/>
                  </a:ext>
                </a:extLst>
              </p14:cNvPr>
              <p14:cNvContentPartPr/>
              <p14:nvPr/>
            </p14:nvContentPartPr>
            <p14:xfrm>
              <a:off x="251264" y="6240980"/>
              <a:ext cx="1056960" cy="33480"/>
            </p14:xfrm>
          </p:contentPart>
        </mc:Choice>
        <mc:Fallback xmlns="">
          <p:pic>
            <p:nvPicPr>
              <p:cNvPr id="112" name="Ink 111">
                <a:extLst>
                  <a:ext uri="{FF2B5EF4-FFF2-40B4-BE49-F238E27FC236}">
                    <a16:creationId xmlns:a16="http://schemas.microsoft.com/office/drawing/2014/main" id="{5DBCD560-AC7F-E13A-11D0-71737A647360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233264" y="6204980"/>
                <a:ext cx="1092600" cy="10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113" name="Ink 112">
                <a:extLst>
                  <a:ext uri="{FF2B5EF4-FFF2-40B4-BE49-F238E27FC236}">
                    <a16:creationId xmlns:a16="http://schemas.microsoft.com/office/drawing/2014/main" id="{FB98C82B-1C20-2F45-ACB3-1451D39A32B2}"/>
                  </a:ext>
                </a:extLst>
              </p14:cNvPr>
              <p14:cNvContentPartPr/>
              <p14:nvPr/>
            </p14:nvContentPartPr>
            <p14:xfrm>
              <a:off x="1135424" y="5124620"/>
              <a:ext cx="1396440" cy="41760"/>
            </p14:xfrm>
          </p:contentPart>
        </mc:Choice>
        <mc:Fallback xmlns="">
          <p:pic>
            <p:nvPicPr>
              <p:cNvPr id="113" name="Ink 112">
                <a:extLst>
                  <a:ext uri="{FF2B5EF4-FFF2-40B4-BE49-F238E27FC236}">
                    <a16:creationId xmlns:a16="http://schemas.microsoft.com/office/drawing/2014/main" id="{FB98C82B-1C20-2F45-ACB3-1451D39A32B2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1117424" y="5088620"/>
                <a:ext cx="1432080" cy="11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114" name="Ink 113">
                <a:extLst>
                  <a:ext uri="{FF2B5EF4-FFF2-40B4-BE49-F238E27FC236}">
                    <a16:creationId xmlns:a16="http://schemas.microsoft.com/office/drawing/2014/main" id="{08D766F8-209E-89DC-14A7-5812D0BA6E1B}"/>
                  </a:ext>
                </a:extLst>
              </p14:cNvPr>
              <p14:cNvContentPartPr/>
              <p14:nvPr/>
            </p14:nvContentPartPr>
            <p14:xfrm>
              <a:off x="7676624" y="3013580"/>
              <a:ext cx="3862800" cy="52560"/>
            </p14:xfrm>
          </p:contentPart>
        </mc:Choice>
        <mc:Fallback xmlns="">
          <p:pic>
            <p:nvPicPr>
              <p:cNvPr id="114" name="Ink 113">
                <a:extLst>
                  <a:ext uri="{FF2B5EF4-FFF2-40B4-BE49-F238E27FC236}">
                    <a16:creationId xmlns:a16="http://schemas.microsoft.com/office/drawing/2014/main" id="{08D766F8-209E-89DC-14A7-5812D0BA6E1B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7658624" y="2977580"/>
                <a:ext cx="3898440" cy="12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116" name="Ink 115">
                <a:extLst>
                  <a:ext uri="{FF2B5EF4-FFF2-40B4-BE49-F238E27FC236}">
                    <a16:creationId xmlns:a16="http://schemas.microsoft.com/office/drawing/2014/main" id="{003BDF25-F28C-7B14-7F08-A543B380CB11}"/>
                  </a:ext>
                </a:extLst>
              </p14:cNvPr>
              <p14:cNvContentPartPr/>
              <p14:nvPr/>
            </p14:nvContentPartPr>
            <p14:xfrm>
              <a:off x="7666904" y="3173420"/>
              <a:ext cx="1832400" cy="42120"/>
            </p14:xfrm>
          </p:contentPart>
        </mc:Choice>
        <mc:Fallback xmlns="">
          <p:pic>
            <p:nvPicPr>
              <p:cNvPr id="116" name="Ink 115">
                <a:extLst>
                  <a:ext uri="{FF2B5EF4-FFF2-40B4-BE49-F238E27FC236}">
                    <a16:creationId xmlns:a16="http://schemas.microsoft.com/office/drawing/2014/main" id="{003BDF25-F28C-7B14-7F08-A543B380CB11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7648904" y="3137780"/>
                <a:ext cx="1868040" cy="113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117" name="Ink 116">
                <a:extLst>
                  <a:ext uri="{FF2B5EF4-FFF2-40B4-BE49-F238E27FC236}">
                    <a16:creationId xmlns:a16="http://schemas.microsoft.com/office/drawing/2014/main" id="{042A1119-3EC6-F9BF-DD66-9F9E0D91A43D}"/>
                  </a:ext>
                </a:extLst>
              </p14:cNvPr>
              <p14:cNvContentPartPr/>
              <p14:nvPr/>
            </p14:nvContentPartPr>
            <p14:xfrm>
              <a:off x="7988024" y="4409660"/>
              <a:ext cx="1038600" cy="21600"/>
            </p14:xfrm>
          </p:contentPart>
        </mc:Choice>
        <mc:Fallback xmlns="">
          <p:pic>
            <p:nvPicPr>
              <p:cNvPr id="117" name="Ink 116">
                <a:extLst>
                  <a:ext uri="{FF2B5EF4-FFF2-40B4-BE49-F238E27FC236}">
                    <a16:creationId xmlns:a16="http://schemas.microsoft.com/office/drawing/2014/main" id="{042A1119-3EC6-F9BF-DD66-9F9E0D91A43D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7970384" y="4374020"/>
                <a:ext cx="1074240" cy="9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118" name="Ink 117">
                <a:extLst>
                  <a:ext uri="{FF2B5EF4-FFF2-40B4-BE49-F238E27FC236}">
                    <a16:creationId xmlns:a16="http://schemas.microsoft.com/office/drawing/2014/main" id="{87F285CC-CE96-C0F6-1667-2E1AA869359F}"/>
                  </a:ext>
                </a:extLst>
              </p14:cNvPr>
              <p14:cNvContentPartPr/>
              <p14:nvPr/>
            </p14:nvContentPartPr>
            <p14:xfrm>
              <a:off x="7676624" y="1837820"/>
              <a:ext cx="1774080" cy="23400"/>
            </p14:xfrm>
          </p:contentPart>
        </mc:Choice>
        <mc:Fallback xmlns="">
          <p:pic>
            <p:nvPicPr>
              <p:cNvPr id="118" name="Ink 117">
                <a:extLst>
                  <a:ext uri="{FF2B5EF4-FFF2-40B4-BE49-F238E27FC236}">
                    <a16:creationId xmlns:a16="http://schemas.microsoft.com/office/drawing/2014/main" id="{87F285CC-CE96-C0F6-1667-2E1AA869359F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7658984" y="1802180"/>
                <a:ext cx="1809720" cy="9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120" name="Ink 119">
                <a:extLst>
                  <a:ext uri="{FF2B5EF4-FFF2-40B4-BE49-F238E27FC236}">
                    <a16:creationId xmlns:a16="http://schemas.microsoft.com/office/drawing/2014/main" id="{D4BE06D1-3F5D-D019-0812-4CAA69432669}"/>
                  </a:ext>
                </a:extLst>
              </p14:cNvPr>
              <p14:cNvContentPartPr/>
              <p14:nvPr/>
            </p14:nvContentPartPr>
            <p14:xfrm>
              <a:off x="3928664" y="5767580"/>
              <a:ext cx="1197360" cy="32400"/>
            </p14:xfrm>
          </p:contentPart>
        </mc:Choice>
        <mc:Fallback xmlns="">
          <p:pic>
            <p:nvPicPr>
              <p:cNvPr id="120" name="Ink 119">
                <a:extLst>
                  <a:ext uri="{FF2B5EF4-FFF2-40B4-BE49-F238E27FC236}">
                    <a16:creationId xmlns:a16="http://schemas.microsoft.com/office/drawing/2014/main" id="{D4BE06D1-3F5D-D019-0812-4CAA69432669}"/>
                  </a:ext>
                </a:extLst>
              </p:cNvPr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3910664" y="5731580"/>
                <a:ext cx="1233000" cy="10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124" name="Ink 123">
                <a:extLst>
                  <a:ext uri="{FF2B5EF4-FFF2-40B4-BE49-F238E27FC236}">
                    <a16:creationId xmlns:a16="http://schemas.microsoft.com/office/drawing/2014/main" id="{C3AF35AA-835C-EBF2-8D3C-1768824017BC}"/>
                  </a:ext>
                </a:extLst>
              </p14:cNvPr>
              <p14:cNvContentPartPr/>
              <p14:nvPr/>
            </p14:nvContentPartPr>
            <p14:xfrm>
              <a:off x="7224824" y="5294900"/>
              <a:ext cx="2762280" cy="51480"/>
            </p14:xfrm>
          </p:contentPart>
        </mc:Choice>
        <mc:Fallback xmlns="">
          <p:pic>
            <p:nvPicPr>
              <p:cNvPr id="124" name="Ink 123">
                <a:extLst>
                  <a:ext uri="{FF2B5EF4-FFF2-40B4-BE49-F238E27FC236}">
                    <a16:creationId xmlns:a16="http://schemas.microsoft.com/office/drawing/2014/main" id="{C3AF35AA-835C-EBF2-8D3C-1768824017BC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7206824" y="5259260"/>
                <a:ext cx="2797920" cy="123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468971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52396-F99C-3CD9-5167-6EAE2CD13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89990BF-3462-FE5F-830F-FD0E8EDD88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9872" y="7091"/>
            <a:ext cx="1253344" cy="122980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C218402-FFE4-599F-50B9-6AF776AD2AAF}"/>
              </a:ext>
            </a:extLst>
          </p:cNvPr>
          <p:cNvSpPr txBox="1">
            <a:spLocks/>
          </p:cNvSpPr>
          <p:nvPr/>
        </p:nvSpPr>
        <p:spPr>
          <a:xfrm>
            <a:off x="609144" y="226973"/>
            <a:ext cx="9819142" cy="63027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Selection of success stories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861F325-21B3-0F1E-0577-73EEB42B4EFD}"/>
              </a:ext>
            </a:extLst>
          </p:cNvPr>
          <p:cNvSpPr/>
          <p:nvPr/>
        </p:nvSpPr>
        <p:spPr>
          <a:xfrm>
            <a:off x="609145" y="962526"/>
            <a:ext cx="11032296" cy="3117105"/>
          </a:xfrm>
          <a:custGeom>
            <a:avLst/>
            <a:gdLst>
              <a:gd name="connsiteX0" fmla="*/ 0 w 3239638"/>
              <a:gd name="connsiteY0" fmla="*/ 0 h 1374391"/>
              <a:gd name="connsiteX1" fmla="*/ 3239638 w 3239638"/>
              <a:gd name="connsiteY1" fmla="*/ 0 h 1374391"/>
              <a:gd name="connsiteX2" fmla="*/ 3239638 w 3239638"/>
              <a:gd name="connsiteY2" fmla="*/ 1374391 h 1374391"/>
              <a:gd name="connsiteX3" fmla="*/ 0 w 3239638"/>
              <a:gd name="connsiteY3" fmla="*/ 1374391 h 1374391"/>
              <a:gd name="connsiteX4" fmla="*/ 0 w 3239638"/>
              <a:gd name="connsiteY4" fmla="*/ 0 h 1374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39638" h="1374391">
                <a:moveTo>
                  <a:pt x="0" y="0"/>
                </a:moveTo>
                <a:lnTo>
                  <a:pt x="3239638" y="0"/>
                </a:lnTo>
                <a:lnTo>
                  <a:pt x="3239638" y="1374391"/>
                </a:lnTo>
                <a:lnTo>
                  <a:pt x="0" y="137439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1500 East 5th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Rose Market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Safeway employee robbery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Averted bank robbery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Copper theft 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243B47C-32A0-27AA-3256-BE38EA2BCD34}"/>
              </a:ext>
            </a:extLst>
          </p:cNvPr>
          <p:cNvGrpSpPr/>
          <p:nvPr/>
        </p:nvGrpSpPr>
        <p:grpSpPr>
          <a:xfrm>
            <a:off x="3563814" y="4536528"/>
            <a:ext cx="1374391" cy="1374391"/>
            <a:chOff x="7101202" y="4888804"/>
            <a:chExt cx="1374391" cy="1374391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9843F29B-A90A-2380-638A-19F106E6CD29}"/>
                </a:ext>
              </a:extLst>
            </p:cNvPr>
            <p:cNvSpPr/>
            <p:nvPr/>
          </p:nvSpPr>
          <p:spPr>
            <a:xfrm>
              <a:off x="7101202" y="4888804"/>
              <a:ext cx="1374391" cy="1374391"/>
            </a:xfrm>
            <a:prstGeom prst="ellipse">
              <a:avLst/>
            </a:prstGeom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pic>
          <p:nvPicPr>
            <p:cNvPr id="5" name="Picture 4" descr="A silhouette of a person wearing a mask&#10;&#10;Description automatically generated">
              <a:extLst>
                <a:ext uri="{FF2B5EF4-FFF2-40B4-BE49-F238E27FC236}">
                  <a16:creationId xmlns:a16="http://schemas.microsoft.com/office/drawing/2014/main" id="{2339D9DA-AB3F-1E48-78AF-FF01E3670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0246" y="5208378"/>
              <a:ext cx="688500" cy="687095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7E56A6A-CD85-1DF1-BF07-078A30FC3B01}"/>
              </a:ext>
            </a:extLst>
          </p:cNvPr>
          <p:cNvGrpSpPr/>
          <p:nvPr/>
        </p:nvGrpSpPr>
        <p:grpSpPr>
          <a:xfrm>
            <a:off x="2301898" y="4536528"/>
            <a:ext cx="1374391" cy="1374391"/>
            <a:chOff x="8379009" y="4942282"/>
            <a:chExt cx="1374391" cy="1374391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256FB66-BF96-D3B3-C758-36563DA5BAF9}"/>
                </a:ext>
              </a:extLst>
            </p:cNvPr>
            <p:cNvSpPr/>
            <p:nvPr/>
          </p:nvSpPr>
          <p:spPr>
            <a:xfrm>
              <a:off x="8379009" y="4942282"/>
              <a:ext cx="1374391" cy="1374391"/>
            </a:xfrm>
            <a:prstGeom prst="ellipse">
              <a:avLst/>
            </a:prstGeom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pic>
          <p:nvPicPr>
            <p:cNvPr id="14" name="Graphic 13" descr="Delivery with solid fill">
              <a:extLst>
                <a:ext uri="{FF2B5EF4-FFF2-40B4-BE49-F238E27FC236}">
                  <a16:creationId xmlns:a16="http://schemas.microsoft.com/office/drawing/2014/main" id="{5AB31FB6-02EE-94D8-5D81-39393971BD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630038" y="5172277"/>
              <a:ext cx="914400" cy="914400"/>
            </a:xfrm>
            <a:prstGeom prst="rect">
              <a:avLst/>
            </a:prstGeom>
          </p:spPr>
        </p:pic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EF4B6560-5FC2-3339-5123-B5AA782C7903}"/>
              </a:ext>
            </a:extLst>
          </p:cNvPr>
          <p:cNvSpPr/>
          <p:nvPr/>
        </p:nvSpPr>
        <p:spPr>
          <a:xfrm>
            <a:off x="1082049" y="4521083"/>
            <a:ext cx="1374391" cy="1374391"/>
          </a:xfrm>
          <a:prstGeom prst="ellipse">
            <a:avLst/>
          </a:prstGeom>
          <a:solidFill>
            <a:schemeClr val="accent5"/>
          </a:solidFill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/>
          <a:lstStyle/>
          <a:p>
            <a:endParaRPr lang="en-US"/>
          </a:p>
        </p:txBody>
      </p:sp>
      <p:pic>
        <p:nvPicPr>
          <p:cNvPr id="19" name="Graphic 18" descr="Safe with solid fill">
            <a:extLst>
              <a:ext uri="{FF2B5EF4-FFF2-40B4-BE49-F238E27FC236}">
                <a16:creationId xmlns:a16="http://schemas.microsoft.com/office/drawing/2014/main" id="{D99C93E4-0F93-A4D1-0D1A-DA321DF25F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39255" y="476652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9226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56DF0B-AF12-A305-51C3-542209BB3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65616-2279-6D6C-8760-0E64683F4E8A}"/>
              </a:ext>
            </a:extLst>
          </p:cNvPr>
          <p:cNvSpPr txBox="1">
            <a:spLocks/>
          </p:cNvSpPr>
          <p:nvPr/>
        </p:nvSpPr>
        <p:spPr>
          <a:xfrm>
            <a:off x="616014" y="1292455"/>
            <a:ext cx="4986555" cy="4118254"/>
          </a:xfrm>
          <a:prstGeom prst="rect">
            <a:avLst/>
          </a:prstGeom>
          <a:noFill/>
          <a:ln w="12700" cmpd="sng">
            <a:noFill/>
          </a:ln>
        </p:spPr>
        <p:txBody>
          <a:bodyPr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Questions?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A390B3-8BCC-FED7-E16C-AD7B411795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1642" y="244528"/>
            <a:ext cx="6493901" cy="6368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019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66A70F-36FF-47D0-88E3-DFF02304C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144" y="226973"/>
            <a:ext cx="9819142" cy="630278"/>
          </a:xfrm>
        </p:spPr>
        <p:txBody>
          <a:bodyPr>
            <a:no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11B350C-1C0E-7254-AD52-55D5F77E6617}"/>
              </a:ext>
            </a:extLst>
          </p:cNvPr>
          <p:cNvGrpSpPr/>
          <p:nvPr/>
        </p:nvGrpSpPr>
        <p:grpSpPr>
          <a:xfrm>
            <a:off x="609144" y="1078746"/>
            <a:ext cx="1162360" cy="1139885"/>
            <a:chOff x="1009196" y="2195543"/>
            <a:chExt cx="1374391" cy="137439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2605BAA-8F60-4EBB-0A14-E2E390C1DC1C}"/>
                </a:ext>
              </a:extLst>
            </p:cNvPr>
            <p:cNvSpPr/>
            <p:nvPr/>
          </p:nvSpPr>
          <p:spPr>
            <a:xfrm>
              <a:off x="1009196" y="2195543"/>
              <a:ext cx="1374391" cy="1374391"/>
            </a:xfrm>
            <a:prstGeom prst="ellipse">
              <a:avLst/>
            </a:prstGeom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Rectangle 8" descr="Meeting">
              <a:extLst>
                <a:ext uri="{FF2B5EF4-FFF2-40B4-BE49-F238E27FC236}">
                  <a16:creationId xmlns:a16="http://schemas.microsoft.com/office/drawing/2014/main" id="{8A95AEC0-41D4-B7DA-BB39-0EBB9746C3F3}"/>
                </a:ext>
              </a:extLst>
            </p:cNvPr>
            <p:cNvSpPr/>
            <p:nvPr/>
          </p:nvSpPr>
          <p:spPr>
            <a:xfrm>
              <a:off x="1297818" y="2484165"/>
              <a:ext cx="797147" cy="797147"/>
            </a:xfrm>
            <a:prstGeom prst="rect">
              <a:avLst/>
            </a:pr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0411C13-8D99-4C70-3E8E-E85080F6899B}"/>
              </a:ext>
            </a:extLst>
          </p:cNvPr>
          <p:cNvSpPr/>
          <p:nvPr/>
        </p:nvSpPr>
        <p:spPr>
          <a:xfrm>
            <a:off x="2136766" y="975235"/>
            <a:ext cx="9026533" cy="1374391"/>
          </a:xfrm>
          <a:custGeom>
            <a:avLst/>
            <a:gdLst>
              <a:gd name="connsiteX0" fmla="*/ 0 w 3239638"/>
              <a:gd name="connsiteY0" fmla="*/ 0 h 1374391"/>
              <a:gd name="connsiteX1" fmla="*/ 3239638 w 3239638"/>
              <a:gd name="connsiteY1" fmla="*/ 0 h 1374391"/>
              <a:gd name="connsiteX2" fmla="*/ 3239638 w 3239638"/>
              <a:gd name="connsiteY2" fmla="*/ 1374391 h 1374391"/>
              <a:gd name="connsiteX3" fmla="*/ 0 w 3239638"/>
              <a:gd name="connsiteY3" fmla="*/ 1374391 h 1374391"/>
              <a:gd name="connsiteX4" fmla="*/ 0 w 3239638"/>
              <a:gd name="connsiteY4" fmla="*/ 0 h 1374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39638" h="1374391">
                <a:moveTo>
                  <a:pt x="0" y="0"/>
                </a:moveTo>
                <a:lnTo>
                  <a:pt x="3239638" y="0"/>
                </a:lnTo>
                <a:lnTo>
                  <a:pt x="3239638" y="1374391"/>
                </a:lnTo>
                <a:lnTo>
                  <a:pt x="0" y="137439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0" lvl="0" indent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>
                <a:latin typeface="Arial" panose="020B0604020202020204" pitchFamily="34" charset="0"/>
                <a:cs typeface="Arial" panose="020B0604020202020204" pitchFamily="34" charset="0"/>
              </a:rPr>
              <a:t>Beginning 2021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- C</a:t>
            </a:r>
            <a:r>
              <a:rPr lang="en-US" sz="2800" kern="1200" dirty="0">
                <a:latin typeface="Arial" panose="020B0604020202020204" pitchFamily="34" charset="0"/>
                <a:cs typeface="Arial" panose="020B0604020202020204" pitchFamily="34" charset="0"/>
              </a:rPr>
              <a:t>ommunity meetings to discuss technology</a:t>
            </a:r>
            <a:endParaRPr lang="en-US" sz="2400" kern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B703A30-39CC-533A-0588-B1B8BA909AF1}"/>
              </a:ext>
            </a:extLst>
          </p:cNvPr>
          <p:cNvGrpSpPr/>
          <p:nvPr/>
        </p:nvGrpSpPr>
        <p:grpSpPr>
          <a:xfrm>
            <a:off x="596869" y="2076959"/>
            <a:ext cx="1162360" cy="1139885"/>
            <a:chOff x="6482221" y="2195543"/>
            <a:chExt cx="1374391" cy="1374391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D3DAB88-5946-4CC1-7980-C025C9BAB422}"/>
                </a:ext>
              </a:extLst>
            </p:cNvPr>
            <p:cNvSpPr/>
            <p:nvPr/>
          </p:nvSpPr>
          <p:spPr>
            <a:xfrm>
              <a:off x="6482221" y="2195543"/>
              <a:ext cx="1374391" cy="1374391"/>
            </a:xfrm>
            <a:prstGeom prst="ellipse">
              <a:avLst/>
            </a:prstGeom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Rectangle 11" descr="Security Camera">
              <a:extLst>
                <a:ext uri="{FF2B5EF4-FFF2-40B4-BE49-F238E27FC236}">
                  <a16:creationId xmlns:a16="http://schemas.microsoft.com/office/drawing/2014/main" id="{8BB53ED3-5502-257A-DD82-596BACE0C28D}"/>
                </a:ext>
              </a:extLst>
            </p:cNvPr>
            <p:cNvSpPr/>
            <p:nvPr/>
          </p:nvSpPr>
          <p:spPr>
            <a:xfrm>
              <a:off x="6770844" y="2484165"/>
              <a:ext cx="797147" cy="797147"/>
            </a:xfrm>
            <a:prstGeom prst="rect">
              <a:avLst/>
            </a:prstGeom>
            <a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3ECEA65-7C33-E074-592A-F74B42F055BE}"/>
              </a:ext>
            </a:extLst>
          </p:cNvPr>
          <p:cNvSpPr/>
          <p:nvPr/>
        </p:nvSpPr>
        <p:spPr>
          <a:xfrm>
            <a:off x="2136766" y="2149644"/>
            <a:ext cx="8853948" cy="952249"/>
          </a:xfrm>
          <a:custGeom>
            <a:avLst/>
            <a:gdLst>
              <a:gd name="connsiteX0" fmla="*/ 0 w 3239638"/>
              <a:gd name="connsiteY0" fmla="*/ 0 h 1374391"/>
              <a:gd name="connsiteX1" fmla="*/ 3239638 w 3239638"/>
              <a:gd name="connsiteY1" fmla="*/ 0 h 1374391"/>
              <a:gd name="connsiteX2" fmla="*/ 3239638 w 3239638"/>
              <a:gd name="connsiteY2" fmla="*/ 1374391 h 1374391"/>
              <a:gd name="connsiteX3" fmla="*/ 0 w 3239638"/>
              <a:gd name="connsiteY3" fmla="*/ 1374391 h 1374391"/>
              <a:gd name="connsiteX4" fmla="*/ 0 w 3239638"/>
              <a:gd name="connsiteY4" fmla="*/ 0 h 1374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39638" h="1374391">
                <a:moveTo>
                  <a:pt x="0" y="0"/>
                </a:moveTo>
                <a:lnTo>
                  <a:pt x="3239638" y="0"/>
                </a:lnTo>
                <a:lnTo>
                  <a:pt x="3239638" y="1374391"/>
                </a:lnTo>
                <a:lnTo>
                  <a:pt x="0" y="137439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0" lvl="0" indent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>
                <a:latin typeface="Arial" panose="020B0604020202020204" pitchFamily="34" charset="0"/>
                <a:cs typeface="Arial" panose="020B0604020202020204" pitchFamily="34" charset="0"/>
              </a:rPr>
              <a:t>May 18, 2021 – Council approved 45 cameras 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7EB2AC1-06F1-54A6-F1B3-62B7D6412258}"/>
              </a:ext>
            </a:extLst>
          </p:cNvPr>
          <p:cNvSpPr/>
          <p:nvPr/>
        </p:nvSpPr>
        <p:spPr>
          <a:xfrm>
            <a:off x="584594" y="3140590"/>
            <a:ext cx="1162360" cy="1139885"/>
          </a:xfrm>
          <a:prstGeom prst="ellipse">
            <a:avLst/>
          </a:prstGeom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824B605-B5E2-E4A6-DDA4-F68E24CFC703}"/>
              </a:ext>
            </a:extLst>
          </p:cNvPr>
          <p:cNvSpPr/>
          <p:nvPr/>
        </p:nvSpPr>
        <p:spPr>
          <a:xfrm>
            <a:off x="2161315" y="3139315"/>
            <a:ext cx="9120644" cy="1229808"/>
          </a:xfrm>
          <a:custGeom>
            <a:avLst/>
            <a:gdLst>
              <a:gd name="connsiteX0" fmla="*/ 0 w 3239638"/>
              <a:gd name="connsiteY0" fmla="*/ 0 h 1374391"/>
              <a:gd name="connsiteX1" fmla="*/ 3239638 w 3239638"/>
              <a:gd name="connsiteY1" fmla="*/ 0 h 1374391"/>
              <a:gd name="connsiteX2" fmla="*/ 3239638 w 3239638"/>
              <a:gd name="connsiteY2" fmla="*/ 1374391 h 1374391"/>
              <a:gd name="connsiteX3" fmla="*/ 0 w 3239638"/>
              <a:gd name="connsiteY3" fmla="*/ 1374391 h 1374391"/>
              <a:gd name="connsiteX4" fmla="*/ 0 w 3239638"/>
              <a:gd name="connsiteY4" fmla="*/ 0 h 1374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39638" h="1374391">
                <a:moveTo>
                  <a:pt x="0" y="0"/>
                </a:moveTo>
                <a:lnTo>
                  <a:pt x="3239638" y="0"/>
                </a:lnTo>
                <a:lnTo>
                  <a:pt x="3239638" y="1374391"/>
                </a:lnTo>
                <a:lnTo>
                  <a:pt x="0" y="137439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0" lvl="0" indent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>
                <a:latin typeface="Arial" panose="020B0604020202020204" pitchFamily="34" charset="0"/>
                <a:cs typeface="Arial" panose="020B0604020202020204" pitchFamily="34" charset="0"/>
              </a:rPr>
              <a:t>2021 - Policy created with guidance from City Attorney’s Office &amp; best practices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E7B98D8-9DF9-2877-B690-F5BE0A601A05}"/>
              </a:ext>
            </a:extLst>
          </p:cNvPr>
          <p:cNvGrpSpPr/>
          <p:nvPr/>
        </p:nvGrpSpPr>
        <p:grpSpPr>
          <a:xfrm>
            <a:off x="584593" y="4129747"/>
            <a:ext cx="1162360" cy="1139885"/>
            <a:chOff x="6482221" y="4356596"/>
            <a:chExt cx="1374391" cy="1374391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AF47B79-602F-3723-A123-7B0FAEC44CFD}"/>
                </a:ext>
              </a:extLst>
            </p:cNvPr>
            <p:cNvSpPr/>
            <p:nvPr/>
          </p:nvSpPr>
          <p:spPr>
            <a:xfrm>
              <a:off x="6482221" y="4356596"/>
              <a:ext cx="1374391" cy="1374391"/>
            </a:xfrm>
            <a:prstGeom prst="ellipse">
              <a:avLst/>
            </a:prstGeom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Rectangle 17" descr="Electrician">
              <a:extLst>
                <a:ext uri="{FF2B5EF4-FFF2-40B4-BE49-F238E27FC236}">
                  <a16:creationId xmlns:a16="http://schemas.microsoft.com/office/drawing/2014/main" id="{B58A817E-517E-97CF-B1F2-C0E975ED3C5D}"/>
                </a:ext>
              </a:extLst>
            </p:cNvPr>
            <p:cNvSpPr/>
            <p:nvPr/>
          </p:nvSpPr>
          <p:spPr>
            <a:xfrm>
              <a:off x="6770844" y="4645218"/>
              <a:ext cx="797147" cy="797147"/>
            </a:xfrm>
            <a:prstGeom prst="rect">
              <a:avLst/>
            </a:prstGeom>
            <a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E31DBEA-B71A-8B67-2D77-383AB926B258}"/>
              </a:ext>
            </a:extLst>
          </p:cNvPr>
          <p:cNvSpPr/>
          <p:nvPr/>
        </p:nvSpPr>
        <p:spPr>
          <a:xfrm>
            <a:off x="2161315" y="4014641"/>
            <a:ext cx="8718557" cy="1374391"/>
          </a:xfrm>
          <a:custGeom>
            <a:avLst/>
            <a:gdLst>
              <a:gd name="connsiteX0" fmla="*/ 0 w 3239638"/>
              <a:gd name="connsiteY0" fmla="*/ 0 h 1374391"/>
              <a:gd name="connsiteX1" fmla="*/ 3239638 w 3239638"/>
              <a:gd name="connsiteY1" fmla="*/ 0 h 1374391"/>
              <a:gd name="connsiteX2" fmla="*/ 3239638 w 3239638"/>
              <a:gd name="connsiteY2" fmla="*/ 1374391 h 1374391"/>
              <a:gd name="connsiteX3" fmla="*/ 0 w 3239638"/>
              <a:gd name="connsiteY3" fmla="*/ 1374391 h 1374391"/>
              <a:gd name="connsiteX4" fmla="*/ 0 w 3239638"/>
              <a:gd name="connsiteY4" fmla="*/ 0 h 1374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39638" h="1374391">
                <a:moveTo>
                  <a:pt x="0" y="0"/>
                </a:moveTo>
                <a:lnTo>
                  <a:pt x="3239638" y="0"/>
                </a:lnTo>
                <a:lnTo>
                  <a:pt x="3239638" y="1374391"/>
                </a:lnTo>
                <a:lnTo>
                  <a:pt x="0" y="137439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lvl="0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kern="1200" dirty="0">
                <a:latin typeface="Arial" panose="020B0604020202020204" pitchFamily="34" charset="0"/>
                <a:cs typeface="Arial" panose="020B0604020202020204" pitchFamily="34" charset="0"/>
              </a:rPr>
              <a:t>September 2021 –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45 cameras installed </a:t>
            </a:r>
            <a:r>
              <a:rPr lang="en-US" sz="2800" kern="1200" dirty="0">
                <a:latin typeface="Arial" panose="020B0604020202020204" pitchFamily="34" charset="0"/>
                <a:cs typeface="Arial" panose="020B0604020202020204" pitchFamily="34" charset="0"/>
              </a:rPr>
              <a:t>and operable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47A09C0-9D18-2DF0-CFE6-CE95A6A071E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879872" y="7091"/>
            <a:ext cx="1253344" cy="1229807"/>
          </a:xfrm>
          <a:prstGeom prst="rect">
            <a:avLst/>
          </a:prstGeom>
        </p:spPr>
      </p:pic>
      <p:pic>
        <p:nvPicPr>
          <p:cNvPr id="4" name="Graphic 3" descr="Closed book with solid fill">
            <a:extLst>
              <a:ext uri="{FF2B5EF4-FFF2-40B4-BE49-F238E27FC236}">
                <a16:creationId xmlns:a16="http://schemas.microsoft.com/office/drawing/2014/main" id="{5CE785F3-9710-BCC8-9890-8608ED14829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26050" y="3405481"/>
            <a:ext cx="689084" cy="650464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03B4F0C6-7DA2-1F66-D478-E619A82A149D}"/>
              </a:ext>
            </a:extLst>
          </p:cNvPr>
          <p:cNvGrpSpPr/>
          <p:nvPr/>
        </p:nvGrpSpPr>
        <p:grpSpPr>
          <a:xfrm>
            <a:off x="584593" y="5150383"/>
            <a:ext cx="1162360" cy="1139885"/>
            <a:chOff x="6482221" y="2195543"/>
            <a:chExt cx="1374391" cy="1374391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D3668F4-FED0-2B01-2DE2-16421CA2FEB6}"/>
                </a:ext>
              </a:extLst>
            </p:cNvPr>
            <p:cNvSpPr/>
            <p:nvPr/>
          </p:nvSpPr>
          <p:spPr>
            <a:xfrm>
              <a:off x="6482221" y="2195543"/>
              <a:ext cx="1374391" cy="1374391"/>
            </a:xfrm>
            <a:prstGeom prst="ellipse">
              <a:avLst/>
            </a:prstGeom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Rectangle 6" descr="Security Camera">
              <a:extLst>
                <a:ext uri="{FF2B5EF4-FFF2-40B4-BE49-F238E27FC236}">
                  <a16:creationId xmlns:a16="http://schemas.microsoft.com/office/drawing/2014/main" id="{30C3ECB5-A454-304B-F7F2-ACE94BA8B204}"/>
                </a:ext>
              </a:extLst>
            </p:cNvPr>
            <p:cNvSpPr/>
            <p:nvPr/>
          </p:nvSpPr>
          <p:spPr>
            <a:xfrm>
              <a:off x="6770844" y="2484165"/>
              <a:ext cx="797147" cy="797147"/>
            </a:xfrm>
            <a:prstGeom prst="rect">
              <a:avLst/>
            </a:prstGeom>
            <a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2588DF3-2E65-4F0D-955E-CF5DF452113B}"/>
              </a:ext>
            </a:extLst>
          </p:cNvPr>
          <p:cNvSpPr/>
          <p:nvPr/>
        </p:nvSpPr>
        <p:spPr>
          <a:xfrm>
            <a:off x="2136766" y="5087548"/>
            <a:ext cx="9145192" cy="1374391"/>
          </a:xfrm>
          <a:custGeom>
            <a:avLst/>
            <a:gdLst>
              <a:gd name="connsiteX0" fmla="*/ 0 w 3239638"/>
              <a:gd name="connsiteY0" fmla="*/ 0 h 1374391"/>
              <a:gd name="connsiteX1" fmla="*/ 3239638 w 3239638"/>
              <a:gd name="connsiteY1" fmla="*/ 0 h 1374391"/>
              <a:gd name="connsiteX2" fmla="*/ 3239638 w 3239638"/>
              <a:gd name="connsiteY2" fmla="*/ 1374391 h 1374391"/>
              <a:gd name="connsiteX3" fmla="*/ 0 w 3239638"/>
              <a:gd name="connsiteY3" fmla="*/ 1374391 h 1374391"/>
              <a:gd name="connsiteX4" fmla="*/ 0 w 3239638"/>
              <a:gd name="connsiteY4" fmla="*/ 0 h 1374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39638" h="1374391">
                <a:moveTo>
                  <a:pt x="0" y="0"/>
                </a:moveTo>
                <a:lnTo>
                  <a:pt x="3239638" y="0"/>
                </a:lnTo>
                <a:lnTo>
                  <a:pt x="3239638" y="1374391"/>
                </a:lnTo>
                <a:lnTo>
                  <a:pt x="0" y="137439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0" lvl="0" indent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>
                <a:latin typeface="Arial" panose="020B0604020202020204" pitchFamily="34" charset="0"/>
                <a:cs typeface="Arial" panose="020B0604020202020204" pitchFamily="34" charset="0"/>
              </a:rPr>
              <a:t>September 2023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 Council approved 6 additional cameras and 5-year contract</a:t>
            </a:r>
            <a:endParaRPr lang="en-US" sz="2400" kern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231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BAC4990-B72B-DB7E-2F77-FED0C78C27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9872" y="7091"/>
            <a:ext cx="1253344" cy="122980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26EC790-C48D-CCA7-7C02-B34788E4CA6B}"/>
              </a:ext>
            </a:extLst>
          </p:cNvPr>
          <p:cNvSpPr txBox="1">
            <a:spLocks/>
          </p:cNvSpPr>
          <p:nvPr/>
        </p:nvSpPr>
        <p:spPr>
          <a:xfrm>
            <a:off x="609144" y="226973"/>
            <a:ext cx="9819142" cy="63027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ALPR Locations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571E41-45D4-7D39-8CA1-29114C79AAA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336" b="563"/>
          <a:stretch/>
        </p:blipFill>
        <p:spPr>
          <a:xfrm>
            <a:off x="2198936" y="966099"/>
            <a:ext cx="7794128" cy="556332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54393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5A93F3-8D76-206B-2C50-394C683E1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4781" y="1171005"/>
            <a:ext cx="4198910" cy="576262"/>
          </a:xfrm>
        </p:spPr>
        <p:txBody>
          <a:bodyPr/>
          <a:lstStyle/>
          <a:p>
            <a:r>
              <a:rPr lang="en-US" sz="32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THEY DO...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83E071-5CD1-2E53-90A0-4FBD293BCF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21307" y="1213867"/>
            <a:ext cx="5215911" cy="576262"/>
          </a:xfrm>
        </p:spPr>
        <p:txBody>
          <a:bodyPr/>
          <a:lstStyle/>
          <a:p>
            <a:r>
              <a:rPr lang="en-US" sz="320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WHAT THEY DON’T DO...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6207C7F-83BA-B21A-5CDF-89E40D9BB664}"/>
              </a:ext>
            </a:extLst>
          </p:cNvPr>
          <p:cNvSpPr txBox="1">
            <a:spLocks/>
          </p:cNvSpPr>
          <p:nvPr/>
        </p:nvSpPr>
        <p:spPr>
          <a:xfrm>
            <a:off x="609144" y="226973"/>
            <a:ext cx="11144706" cy="6302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license plate readers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9B8D6A-F981-3D76-C274-644BF190CBAC}"/>
              </a:ext>
            </a:extLst>
          </p:cNvPr>
          <p:cNvSpPr txBox="1"/>
          <p:nvPr/>
        </p:nvSpPr>
        <p:spPr>
          <a:xfrm>
            <a:off x="898197" y="1758198"/>
            <a:ext cx="488948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spcAft>
                <a:spcPts val="1200"/>
              </a:spcAft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License Plate Recognition</a:t>
            </a:r>
          </a:p>
          <a:p>
            <a:pPr marL="285750" indent="-285750">
              <a:spcAft>
                <a:spcPts val="1200"/>
              </a:spcAft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Capture vehicle details</a:t>
            </a:r>
          </a:p>
          <a:p>
            <a:pPr marL="285750" indent="-285750">
              <a:spcAft>
                <a:spcPts val="1200"/>
              </a:spcAft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Alert Police of wanted vehicles</a:t>
            </a:r>
          </a:p>
          <a:p>
            <a:pPr marL="285750" indent="-285750">
              <a:spcAft>
                <a:spcPts val="1200"/>
              </a:spcAft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Used to solve and prevent crime</a:t>
            </a:r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7F5CEFDC-C27F-9291-FBB5-EE07A72DB95A}"/>
              </a:ext>
            </a:extLst>
          </p:cNvPr>
          <p:cNvSpPr>
            <a:spLocks/>
          </p:cNvSpPr>
          <p:nvPr/>
        </p:nvSpPr>
        <p:spPr>
          <a:xfrm>
            <a:off x="556493" y="1321976"/>
            <a:ext cx="274320" cy="274320"/>
          </a:xfrm>
          <a:prstGeom prst="flowChartConnec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lowchart: Connector 14">
            <a:extLst>
              <a:ext uri="{FF2B5EF4-FFF2-40B4-BE49-F238E27FC236}">
                <a16:creationId xmlns:a16="http://schemas.microsoft.com/office/drawing/2014/main" id="{D2BF9E99-0355-1DDC-8FDA-2F5F69990A2C}"/>
              </a:ext>
            </a:extLst>
          </p:cNvPr>
          <p:cNvSpPr>
            <a:spLocks/>
          </p:cNvSpPr>
          <p:nvPr/>
        </p:nvSpPr>
        <p:spPr>
          <a:xfrm>
            <a:off x="5799051" y="1364838"/>
            <a:ext cx="274320" cy="274320"/>
          </a:xfrm>
          <a:prstGeom prst="flowChartConnecto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2737DE5-C937-B7B6-AA8E-159C17A0A45F}"/>
              </a:ext>
            </a:extLst>
          </p:cNvPr>
          <p:cNvSpPr txBox="1"/>
          <p:nvPr/>
        </p:nvSpPr>
        <p:spPr>
          <a:xfrm>
            <a:off x="6135185" y="1758198"/>
            <a:ext cx="5787304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 facial recognition</a:t>
            </a:r>
          </a:p>
          <a:p>
            <a:pPr marL="285750" indent="-285750"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NOT a video recording</a:t>
            </a:r>
          </a:p>
          <a:p>
            <a:pPr marL="285750" indent="-285750"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NOT use for reproductive health care investigations</a:t>
            </a:r>
          </a:p>
          <a:p>
            <a:pPr marL="285750" indent="-285750"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NOT for personal research by user</a:t>
            </a:r>
          </a:p>
          <a:p>
            <a:pPr marL="285750" indent="-285750"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NOT used for immigration enforcement</a:t>
            </a:r>
          </a:p>
          <a:p>
            <a:pPr marL="742950" lvl="1" indent="-285750"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SB54 (2017 - Calif. Values Act)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29E0BD6-EDCF-1642-8C98-8C4A50F5BF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9872" y="7091"/>
            <a:ext cx="1253344" cy="122980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7468AF34-F333-B091-7FDE-27C855E0ED02}"/>
                  </a:ext>
                </a:extLst>
              </p14:cNvPr>
              <p14:cNvContentPartPr/>
              <p14:nvPr/>
            </p14:nvContentPartPr>
            <p14:xfrm>
              <a:off x="3714510" y="3000510"/>
              <a:ext cx="360" cy="36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7468AF34-F333-B091-7FDE-27C855E0ED0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696870" y="2964510"/>
                <a:ext cx="36000" cy="7200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C904EA8-521E-C63C-4E7D-2715A0906DF5}"/>
              </a:ext>
            </a:extLst>
          </p:cNvPr>
          <p:cNvSpPr/>
          <p:nvPr/>
        </p:nvSpPr>
        <p:spPr>
          <a:xfrm>
            <a:off x="6073371" y="5616966"/>
            <a:ext cx="4180000" cy="63142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Used by 5,000+ Law Enforcement agencies nationwide</a:t>
            </a:r>
          </a:p>
        </p:txBody>
      </p:sp>
      <p:pic>
        <p:nvPicPr>
          <p:cNvPr id="1026" name="Picture 2" descr="Missouri to Spend Nearly $244K on License Plate Readers">
            <a:extLst>
              <a:ext uri="{FF2B5EF4-FFF2-40B4-BE49-F238E27FC236}">
                <a16:creationId xmlns:a16="http://schemas.microsoft.com/office/drawing/2014/main" id="{E3A27015-622D-0539-09BC-59F4A1234E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781" y="4093690"/>
            <a:ext cx="4582528" cy="2389461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86EE178B-9A37-B024-684E-AF763BB4B035}"/>
              </a:ext>
            </a:extLst>
          </p:cNvPr>
          <p:cNvGrpSpPr/>
          <p:nvPr/>
        </p:nvGrpSpPr>
        <p:grpSpPr>
          <a:xfrm>
            <a:off x="4870312" y="4999799"/>
            <a:ext cx="1374391" cy="1374391"/>
            <a:chOff x="6482221" y="2195543"/>
            <a:chExt cx="1374391" cy="1374391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D8CB979-816C-EA34-37AE-0463157D0878}"/>
                </a:ext>
              </a:extLst>
            </p:cNvPr>
            <p:cNvSpPr/>
            <p:nvPr/>
          </p:nvSpPr>
          <p:spPr>
            <a:xfrm>
              <a:off x="6482221" y="2195543"/>
              <a:ext cx="1374391" cy="1374391"/>
            </a:xfrm>
            <a:prstGeom prst="ellipse">
              <a:avLst/>
            </a:prstGeom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Rectangle 23" descr="Security Camera">
              <a:extLst>
                <a:ext uri="{FF2B5EF4-FFF2-40B4-BE49-F238E27FC236}">
                  <a16:creationId xmlns:a16="http://schemas.microsoft.com/office/drawing/2014/main" id="{EC3040B5-4C52-753A-CAAF-FC4BAF33BB76}"/>
                </a:ext>
              </a:extLst>
            </p:cNvPr>
            <p:cNvSpPr/>
            <p:nvPr/>
          </p:nvSpPr>
          <p:spPr>
            <a:xfrm>
              <a:off x="6770844" y="2484165"/>
              <a:ext cx="797147" cy="797147"/>
            </a:xfrm>
            <a:prstGeom prst="rect">
              <a:avLst/>
            </a:prstGeom>
            <a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90513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04396-1A22-2C86-05A6-8F97AFD65A79}"/>
              </a:ext>
            </a:extLst>
          </p:cNvPr>
          <p:cNvSpPr txBox="1">
            <a:spLocks/>
          </p:cNvSpPr>
          <p:nvPr/>
        </p:nvSpPr>
        <p:spPr>
          <a:xfrm>
            <a:off x="609144" y="226973"/>
            <a:ext cx="9819142" cy="630278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SB 54 - California Values Act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275BD2-3C33-F7BE-2456-BE8B2265F8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9872" y="7091"/>
            <a:ext cx="1253344" cy="12298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01FC716-E0D2-A1CF-C43A-286ADC5CF668}"/>
              </a:ext>
            </a:extLst>
          </p:cNvPr>
          <p:cNvSpPr txBox="1"/>
          <p:nvPr/>
        </p:nvSpPr>
        <p:spPr>
          <a:xfrm>
            <a:off x="1983534" y="1236898"/>
            <a:ext cx="9497266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u="sng" dirty="0">
                <a:latin typeface="Arial" panose="020B0604020202020204" pitchFamily="34" charset="0"/>
                <a:cs typeface="Arial" panose="020B0604020202020204" pitchFamily="34" charset="0"/>
              </a:rPr>
              <a:t>PROHIBITS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California Law Enforcement agencies from: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Using agency resources for immigration enforcement; cannot:</a:t>
            </a:r>
          </a:p>
          <a:p>
            <a:pPr marL="1371600" lvl="2" indent="-457200">
              <a:buFont typeface="Wingdings" panose="05000000000000000000" pitchFamily="2" charset="2"/>
              <a:buChar char="ü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Investigate</a:t>
            </a:r>
          </a:p>
          <a:p>
            <a:pPr marL="1371600" lvl="2" indent="-4572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Interrogate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Sharing information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for purposes of immigration enforcement (including with Border Patrol/ICE)</a:t>
            </a:r>
            <a:endParaRPr lang="en-US" sz="28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1600" lvl="2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Including databases </a:t>
            </a:r>
            <a:r>
              <a:rPr lang="en-US" sz="28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hosted by private vendors (i.e. FLOCK)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57802D-0554-3729-35F8-E5641DA206FB}"/>
              </a:ext>
            </a:extLst>
          </p:cNvPr>
          <p:cNvSpPr txBox="1"/>
          <p:nvPr/>
        </p:nvSpPr>
        <p:spPr>
          <a:xfrm>
            <a:off x="5640977" y="2841659"/>
            <a:ext cx="259689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Detect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Detain</a:t>
            </a:r>
            <a:endParaRPr lang="en-US" sz="28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401E18-DAC7-2AA3-2790-6B82AD8A4FAC}"/>
              </a:ext>
            </a:extLst>
          </p:cNvPr>
          <p:cNvSpPr txBox="1"/>
          <p:nvPr/>
        </p:nvSpPr>
        <p:spPr>
          <a:xfrm>
            <a:off x="7638058" y="2841659"/>
            <a:ext cx="25968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Arrest</a:t>
            </a:r>
            <a:endParaRPr lang="en-US" sz="28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28B9E62-828F-03D2-3649-A24E84AA4FF3}"/>
              </a:ext>
            </a:extLst>
          </p:cNvPr>
          <p:cNvSpPr/>
          <p:nvPr/>
        </p:nvSpPr>
        <p:spPr>
          <a:xfrm>
            <a:off x="609143" y="1045945"/>
            <a:ext cx="1374391" cy="1374391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/>
          <a:lstStyle/>
          <a:p>
            <a:endParaRPr lang="en-US"/>
          </a:p>
        </p:txBody>
      </p:sp>
      <p:pic>
        <p:nvPicPr>
          <p:cNvPr id="12" name="Graphic 11" descr="Scales of justice with solid fill">
            <a:extLst>
              <a:ext uri="{FF2B5EF4-FFF2-40B4-BE49-F238E27FC236}">
                <a16:creationId xmlns:a16="http://schemas.microsoft.com/office/drawing/2014/main" id="{569F784A-8A6F-8C00-8E34-57FC1233A8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9139" y="124204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091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63110E-FB8F-898E-55E5-80A4B7358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5E255-B8B7-64A7-E397-093BF9F93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143" y="226973"/>
            <a:ext cx="10040733" cy="630278"/>
          </a:xfrm>
        </p:spPr>
        <p:txBody>
          <a:bodyPr>
            <a:no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Frequently Expressed concerns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C35249-8A35-91A1-C044-84FD1621A5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9872" y="7091"/>
            <a:ext cx="1253344" cy="1229807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38132D65-14DF-334D-2838-857904004743}"/>
              </a:ext>
            </a:extLst>
          </p:cNvPr>
          <p:cNvSpPr txBox="1"/>
          <p:nvPr/>
        </p:nvSpPr>
        <p:spPr>
          <a:xfrm>
            <a:off x="2114549" y="1115141"/>
            <a:ext cx="8535327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THIS A SURVEILLANCE TOOL?</a:t>
            </a:r>
          </a:p>
          <a:p>
            <a:pPr marL="914400" lvl="1" indent="-45720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No.  Our ALPR system (FLOCK) is only used to investigate crimes or missing persons.</a:t>
            </a:r>
          </a:p>
          <a:p>
            <a:pPr marL="914400" lvl="1" indent="-45720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It is not used for general patrol or surveillance </a:t>
            </a:r>
          </a:p>
          <a:p>
            <a:pPr marL="914400" lvl="1" indent="-45720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Every inquiry is logged and audit traceable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CAN ACCESS DATA &amp; IS IT SECURE?</a:t>
            </a:r>
          </a:p>
          <a:p>
            <a:pPr marL="914400" lvl="1" indent="-45720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BPD owns all data collected by FLOCK</a:t>
            </a:r>
          </a:p>
          <a:p>
            <a:pPr marL="914400" lvl="1" indent="-45720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We determine who gets access to our data</a:t>
            </a:r>
          </a:p>
          <a:p>
            <a:pPr marL="914400" lvl="1" indent="-45720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All data is encrypted throughout its lifecycle</a:t>
            </a:r>
          </a:p>
          <a:p>
            <a:pPr marL="914400" lvl="1" indent="-45720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Data is purged after 30 days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6243F9B-F49D-70E7-40BB-8697309234B4}"/>
              </a:ext>
            </a:extLst>
          </p:cNvPr>
          <p:cNvSpPr/>
          <p:nvPr/>
        </p:nvSpPr>
        <p:spPr>
          <a:xfrm>
            <a:off x="609144" y="1062934"/>
            <a:ext cx="1374391" cy="1374391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/>
          <a:lstStyle/>
          <a:p>
            <a:endParaRPr lang="en-US"/>
          </a:p>
        </p:txBody>
      </p:sp>
      <p:pic>
        <p:nvPicPr>
          <p:cNvPr id="5" name="Graphic 4" descr="Questions with solid fill">
            <a:extLst>
              <a:ext uri="{FF2B5EF4-FFF2-40B4-BE49-F238E27FC236}">
                <a16:creationId xmlns:a16="http://schemas.microsoft.com/office/drawing/2014/main" id="{F2997D6F-8E58-2293-3A96-3D6D8E3C63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39140" y="129293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4741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016910-24DF-220A-C2ED-28E6BDACB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C5B68-C8B1-A348-C525-0A807A5F6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143" y="226973"/>
            <a:ext cx="10040733" cy="630278"/>
          </a:xfrm>
        </p:spPr>
        <p:txBody>
          <a:bodyPr>
            <a:no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Frequently Expressed concerns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0D4B9A-0044-234F-3D02-CBFF41AA90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9872" y="7091"/>
            <a:ext cx="1253344" cy="1229807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566BB311-107B-FFF9-571F-288DA6833BB2}"/>
              </a:ext>
            </a:extLst>
          </p:cNvPr>
          <p:cNvSpPr txBox="1"/>
          <p:nvPr/>
        </p:nvSpPr>
        <p:spPr>
          <a:xfrm>
            <a:off x="2114549" y="1115141"/>
            <a:ext cx="923831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CAMERAS USED TO IDENTIFY PEOPLE?</a:t>
            </a:r>
          </a:p>
          <a:p>
            <a:pPr marL="914400" lvl="1" indent="-45720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No.  FLOCK cameras focus on </a:t>
            </a:r>
            <a: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license plates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vehicle details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like: </a:t>
            </a:r>
          </a:p>
          <a:p>
            <a:pPr marL="4114800" lvl="8" indent="-4572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Make</a:t>
            </a:r>
          </a:p>
          <a:p>
            <a:pPr marL="4114800" lvl="8" indent="-4572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Model</a:t>
            </a:r>
          </a:p>
          <a:p>
            <a:pPr marL="4114800" lvl="8" indent="-4572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Color</a:t>
            </a:r>
          </a:p>
          <a:p>
            <a:pPr marL="4114800" lvl="8" indent="-4572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Type of plate (temp vs. permanent)</a:t>
            </a:r>
          </a:p>
          <a:p>
            <a:pPr marL="4114800" lvl="8" indent="-4572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Damage or alterations to vehicle, i.e. broken taillight, decals,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C85DA3F-6D90-F0E1-479E-9CDD6CE80E90}"/>
              </a:ext>
            </a:extLst>
          </p:cNvPr>
          <p:cNvSpPr/>
          <p:nvPr/>
        </p:nvSpPr>
        <p:spPr>
          <a:xfrm>
            <a:off x="609144" y="1062934"/>
            <a:ext cx="1374391" cy="1374391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/>
          <a:lstStyle/>
          <a:p>
            <a:endParaRPr lang="en-US"/>
          </a:p>
        </p:txBody>
      </p:sp>
      <p:pic>
        <p:nvPicPr>
          <p:cNvPr id="5" name="Graphic 4" descr="Questions with solid fill">
            <a:extLst>
              <a:ext uri="{FF2B5EF4-FFF2-40B4-BE49-F238E27FC236}">
                <a16:creationId xmlns:a16="http://schemas.microsoft.com/office/drawing/2014/main" id="{E0D7A1A7-C542-D85B-CEA7-80A03EDC8F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39140" y="1292930"/>
            <a:ext cx="914400" cy="914400"/>
          </a:xfrm>
          <a:prstGeom prst="rect">
            <a:avLst/>
          </a:prstGeom>
        </p:spPr>
      </p:pic>
      <p:pic>
        <p:nvPicPr>
          <p:cNvPr id="1026" name="Picture 2" descr="Automated License Plate Recognition (ALPR) | City of Palm Springs">
            <a:extLst>
              <a:ext uri="{FF2B5EF4-FFF2-40B4-BE49-F238E27FC236}">
                <a16:creationId xmlns:a16="http://schemas.microsoft.com/office/drawing/2014/main" id="{E53B5A19-262D-6A2D-BF3A-D32B8DF20A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3438" y="2626510"/>
            <a:ext cx="2926072" cy="2889836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7919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6B9903-0D1D-5C8D-E48A-5A8D52696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DC37B-2CD3-35D4-447C-21E4B81CF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144" y="226973"/>
            <a:ext cx="9819142" cy="630278"/>
          </a:xfrm>
        </p:spPr>
        <p:txBody>
          <a:bodyPr>
            <a:no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policy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41F19CB-267C-ED32-8463-86A5260AA38E}"/>
              </a:ext>
            </a:extLst>
          </p:cNvPr>
          <p:cNvSpPr/>
          <p:nvPr/>
        </p:nvSpPr>
        <p:spPr>
          <a:xfrm>
            <a:off x="609143" y="1045945"/>
            <a:ext cx="1374391" cy="1374391"/>
          </a:xfrm>
          <a:prstGeom prst="ellipse">
            <a:avLst/>
          </a:prstGeom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F22D548-8E71-CEA5-C70B-F5F20C73A3E1}"/>
              </a:ext>
            </a:extLst>
          </p:cNvPr>
          <p:cNvSpPr/>
          <p:nvPr/>
        </p:nvSpPr>
        <p:spPr>
          <a:xfrm>
            <a:off x="1694915" y="1126847"/>
            <a:ext cx="9599321" cy="4094658"/>
          </a:xfrm>
          <a:custGeom>
            <a:avLst/>
            <a:gdLst>
              <a:gd name="connsiteX0" fmla="*/ 0 w 3239638"/>
              <a:gd name="connsiteY0" fmla="*/ 0 h 1374391"/>
              <a:gd name="connsiteX1" fmla="*/ 3239638 w 3239638"/>
              <a:gd name="connsiteY1" fmla="*/ 0 h 1374391"/>
              <a:gd name="connsiteX2" fmla="*/ 3239638 w 3239638"/>
              <a:gd name="connsiteY2" fmla="*/ 1374391 h 1374391"/>
              <a:gd name="connsiteX3" fmla="*/ 0 w 3239638"/>
              <a:gd name="connsiteY3" fmla="*/ 1374391 h 1374391"/>
              <a:gd name="connsiteX4" fmla="*/ 0 w 3239638"/>
              <a:gd name="connsiteY4" fmla="*/ 0 h 1374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39638" h="1374391">
                <a:moveTo>
                  <a:pt x="0" y="0"/>
                </a:moveTo>
                <a:lnTo>
                  <a:pt x="3239638" y="0"/>
                </a:lnTo>
                <a:lnTo>
                  <a:pt x="3239638" y="1374391"/>
                </a:lnTo>
                <a:lnTo>
                  <a:pt x="0" y="137439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Law enforcement purposes only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Individual login and password for users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All users receive training and must acknowledge policy</a:t>
            </a:r>
          </a:p>
          <a:p>
            <a:pPr marL="91440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All searches are tracked and recorded</a:t>
            </a:r>
          </a:p>
          <a:p>
            <a:pPr marL="914400" lvl="1" indent="-45720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Internal quarterly audits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Only share with agencies (Legal/law enforcement) </a:t>
            </a:r>
            <a:r>
              <a:rPr lang="en-US" sz="2800" u="sng" dirty="0">
                <a:latin typeface="Arial" panose="020B0604020202020204" pitchFamily="34" charset="0"/>
                <a:cs typeface="Arial" panose="020B0604020202020204" pitchFamily="34" charset="0"/>
              </a:rPr>
              <a:t>within California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Signed MOU required.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5E5E01-158A-6414-F67C-038AB85822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9872" y="7091"/>
            <a:ext cx="1253344" cy="1229807"/>
          </a:xfrm>
          <a:prstGeom prst="rect">
            <a:avLst/>
          </a:prstGeom>
        </p:spPr>
      </p:pic>
      <p:pic>
        <p:nvPicPr>
          <p:cNvPr id="4" name="Graphic 3" descr="Closed book with solid fill">
            <a:extLst>
              <a:ext uri="{FF2B5EF4-FFF2-40B4-BE49-F238E27FC236}">
                <a16:creationId xmlns:a16="http://schemas.microsoft.com/office/drawing/2014/main" id="{7CE7EB50-ED78-4734-071D-869E9826D2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0632" y="1340998"/>
            <a:ext cx="784283" cy="784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353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BE2F10-4749-54A5-0567-117A6C2D4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C70AD-7D30-A7A1-E22D-13B5A27B2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144" y="226973"/>
            <a:ext cx="9819142" cy="630278"/>
          </a:xfrm>
        </p:spPr>
        <p:txBody>
          <a:bodyPr>
            <a:no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audits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D6EE9A-7055-A6B0-2873-393DC38132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9872" y="7091"/>
            <a:ext cx="1253344" cy="1229807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48BCE919-1608-3E36-3AAB-9DF8FD5CCFA5}"/>
              </a:ext>
            </a:extLst>
          </p:cNvPr>
          <p:cNvSpPr txBox="1"/>
          <p:nvPr/>
        </p:nvSpPr>
        <p:spPr>
          <a:xfrm>
            <a:off x="2114550" y="1228397"/>
            <a:ext cx="9370716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Sampling of the ALPR system to verify proper use </a:t>
            </a:r>
          </a:p>
          <a:p>
            <a:pPr marL="457200" indent="-45720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Random selection of at least 10 inquiries </a:t>
            </a:r>
          </a:p>
          <a:p>
            <a:pPr marL="457200" indent="-45720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Quarterly, using preceding six-month period </a:t>
            </a:r>
          </a:p>
          <a:p>
            <a:pPr marL="457200" indent="-45720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Inquiries meet requirements in policy section 470.6(d) </a:t>
            </a:r>
          </a:p>
          <a:p>
            <a:pPr marL="457200" indent="-45720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Documented as internal department memo to Chief of Police </a:t>
            </a:r>
          </a:p>
          <a:p>
            <a:pPr marL="457200" indent="-45720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Memo shall include any data errors found </a:t>
            </a:r>
          </a:p>
          <a:p>
            <a:pPr marL="457200" indent="-45720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Internal memo to staff to address errors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C74866A-D6B8-7F8F-52CD-28959C27856B}"/>
              </a:ext>
            </a:extLst>
          </p:cNvPr>
          <p:cNvSpPr/>
          <p:nvPr/>
        </p:nvSpPr>
        <p:spPr>
          <a:xfrm>
            <a:off x="609144" y="1062934"/>
            <a:ext cx="1374391" cy="1374391"/>
          </a:xfrm>
          <a:prstGeom prst="ellipse">
            <a:avLst/>
          </a:prstGeom>
          <a:solidFill>
            <a:schemeClr val="accent6"/>
          </a:solidFill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/>
          <a:lstStyle/>
          <a:p>
            <a:endParaRPr lang="en-US"/>
          </a:p>
        </p:txBody>
      </p:sp>
      <p:pic>
        <p:nvPicPr>
          <p:cNvPr id="5" name="Graphic 4" descr="Target Audience with solid fill">
            <a:extLst>
              <a:ext uri="{FF2B5EF4-FFF2-40B4-BE49-F238E27FC236}">
                <a16:creationId xmlns:a16="http://schemas.microsoft.com/office/drawing/2014/main" id="{B6E1788A-7203-7066-D428-BF542DE97A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9140" y="129293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4749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4830aa0-395e-4dd3-9e5d-1a5e6ba432e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64C51883560F4BBF1C63F325EFB2DF" ma:contentTypeVersion="6" ma:contentTypeDescription="Create a new document." ma:contentTypeScope="" ma:versionID="4d3b2f36e516147ff0ca71dbbd0dd4eb">
  <xsd:schema xmlns:xsd="http://www.w3.org/2001/XMLSchema" xmlns:xs="http://www.w3.org/2001/XMLSchema" xmlns:p="http://schemas.microsoft.com/office/2006/metadata/properties" xmlns:ns3="94830aa0-395e-4dd3-9e5d-1a5e6ba432e7" xmlns:ns4="aa1bbf79-5d28-4dc1-bfc6-c2b5ae291c80" targetNamespace="http://schemas.microsoft.com/office/2006/metadata/properties" ma:root="true" ma:fieldsID="876913ee5ec2acd58591890fd42beec3" ns3:_="" ns4:_="">
    <xsd:import namespace="94830aa0-395e-4dd3-9e5d-1a5e6ba432e7"/>
    <xsd:import namespace="aa1bbf79-5d28-4dc1-bfc6-c2b5ae291c8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830aa0-395e-4dd3-9e5d-1a5e6ba432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1bbf79-5d28-4dc1-bfc6-c2b5ae291c8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8FFF831-BC95-459A-B193-5010B21947D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5F4EF64-BBE8-4656-B7AA-B38286E02DEE}">
  <ds:schemaRefs>
    <ds:schemaRef ds:uri="http://purl.org/dc/elements/1.1/"/>
    <ds:schemaRef ds:uri="aa1bbf79-5d28-4dc1-bfc6-c2b5ae291c80"/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94830aa0-395e-4dd3-9e5d-1a5e6ba432e7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FC73564-CA6D-49B4-BFB8-ABD6AB82795D}">
  <ds:schemaRefs>
    <ds:schemaRef ds:uri="94830aa0-395e-4dd3-9e5d-1a5e6ba432e7"/>
    <ds:schemaRef ds:uri="aa1bbf79-5d28-4dc1-bfc6-c2b5ae291c8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Mesh</Template>
  <TotalTime>8021</TotalTime>
  <Words>523</Words>
  <Application>Microsoft Office PowerPoint</Application>
  <PresentationFormat>Widescreen</PresentationFormat>
  <Paragraphs>91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Century Gothic</vt:lpstr>
      <vt:lpstr>Wingdings</vt:lpstr>
      <vt:lpstr>Mesh</vt:lpstr>
      <vt:lpstr>PowerPoint Presentation</vt:lpstr>
      <vt:lpstr>Background</vt:lpstr>
      <vt:lpstr>PowerPoint Presentation</vt:lpstr>
      <vt:lpstr>PowerPoint Presentation</vt:lpstr>
      <vt:lpstr>PowerPoint Presentation</vt:lpstr>
      <vt:lpstr>Frequently Expressed concerns</vt:lpstr>
      <vt:lpstr>Frequently Expressed concerns</vt:lpstr>
      <vt:lpstr>policy</vt:lpstr>
      <vt:lpstr>audits</vt:lpstr>
      <vt:lpstr>transparency</vt:lpstr>
      <vt:lpstr>transparency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Benicia Police Department Annual Report 2021</dc:title>
  <dc:creator>Irma Widjojo</dc:creator>
  <cp:lastModifiedBy>Wendy Stratton Monahan</cp:lastModifiedBy>
  <cp:revision>34</cp:revision>
  <dcterms:created xsi:type="dcterms:W3CDTF">2021-11-11T22:10:20Z</dcterms:created>
  <dcterms:modified xsi:type="dcterms:W3CDTF">2025-11-19T16:01:30Z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0x0101004D64C51883560F4BBF1C63F325EFB2DF</vt:lpwstr>
  </property>
</Properties>
</file>